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sldIdLst>
    <p:sldId id="256" r:id="rId5"/>
    <p:sldId id="291" r:id="rId6"/>
    <p:sldId id="292" r:id="rId7"/>
    <p:sldId id="259" r:id="rId8"/>
    <p:sldId id="260" r:id="rId9"/>
    <p:sldId id="261" r:id="rId10"/>
    <p:sldId id="266" r:id="rId11"/>
    <p:sldId id="262" r:id="rId12"/>
    <p:sldId id="263" r:id="rId13"/>
    <p:sldId id="264" r:id="rId14"/>
    <p:sldId id="293" r:id="rId15"/>
    <p:sldId id="280" r:id="rId16"/>
    <p:sldId id="281" r:id="rId17"/>
    <p:sldId id="282" r:id="rId18"/>
    <p:sldId id="294" r:id="rId19"/>
    <p:sldId id="284" r:id="rId20"/>
    <p:sldId id="265" r:id="rId21"/>
    <p:sldId id="267" r:id="rId22"/>
    <p:sldId id="268" r:id="rId23"/>
    <p:sldId id="269" r:id="rId24"/>
    <p:sldId id="271" r:id="rId25"/>
    <p:sldId id="273" r:id="rId26"/>
    <p:sldId id="272" r:id="rId27"/>
    <p:sldId id="274" r:id="rId28"/>
    <p:sldId id="275" r:id="rId29"/>
    <p:sldId id="276" r:id="rId30"/>
    <p:sldId id="277" r:id="rId31"/>
    <p:sldId id="278" r:id="rId32"/>
    <p:sldId id="285" r:id="rId33"/>
    <p:sldId id="286" r:id="rId34"/>
    <p:sldId id="288" r:id="rId35"/>
    <p:sldId id="287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B95144-56A7-4D74-AAF5-82F3C668A166}" v="99" dt="2019-09-04T09:04:2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6" autoAdjust="0"/>
    <p:restoredTop sz="94660"/>
  </p:normalViewPr>
  <p:slideViewPr>
    <p:cSldViewPr snapToGrid="0">
      <p:cViewPr varScale="1">
        <p:scale>
          <a:sx n="88" d="100"/>
          <a:sy n="88" d="100"/>
        </p:scale>
        <p:origin x="4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2692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 Crinu" userId="0e53d62f-ffa5-4577-a324-d60b80f1e1a9" providerId="ADAL" clId="{AFB95144-56A7-4D74-AAF5-82F3C668A166}"/>
    <pc:docChg chg="undo custSel addSld delSld modSld sldOrd">
      <pc:chgData name="Monica Crinu" userId="0e53d62f-ffa5-4577-a324-d60b80f1e1a9" providerId="ADAL" clId="{AFB95144-56A7-4D74-AAF5-82F3C668A166}" dt="2019-09-04T09:04:41.709" v="798" actId="404"/>
      <pc:docMkLst>
        <pc:docMk/>
      </pc:docMkLst>
      <pc:sldChg chg="modSp">
        <pc:chgData name="Monica Crinu" userId="0e53d62f-ffa5-4577-a324-d60b80f1e1a9" providerId="ADAL" clId="{AFB95144-56A7-4D74-AAF5-82F3C668A166}" dt="2019-09-04T09:04:41.709" v="798" actId="404"/>
        <pc:sldMkLst>
          <pc:docMk/>
          <pc:sldMk cId="1828499484" sldId="256"/>
        </pc:sldMkLst>
        <pc:spChg chg="mod">
          <ac:chgData name="Monica Crinu" userId="0e53d62f-ffa5-4577-a324-d60b80f1e1a9" providerId="ADAL" clId="{AFB95144-56A7-4D74-AAF5-82F3C668A166}" dt="2019-09-04T09:04:41.709" v="798" actId="404"/>
          <ac:spMkLst>
            <pc:docMk/>
            <pc:sldMk cId="1828499484" sldId="256"/>
            <ac:spMk id="2" creationId="{98E78376-9061-4713-9FAA-672D1E4F6BD5}"/>
          </ac:spMkLst>
        </pc:spChg>
      </pc:sldChg>
      <pc:sldChg chg="addSp modSp">
        <pc:chgData name="Monica Crinu" userId="0e53d62f-ffa5-4577-a324-d60b80f1e1a9" providerId="ADAL" clId="{AFB95144-56A7-4D74-AAF5-82F3C668A166}" dt="2019-09-04T08:24:26.033" v="11" actId="404"/>
        <pc:sldMkLst>
          <pc:docMk/>
          <pc:sldMk cId="2602581491" sldId="260"/>
        </pc:sldMkLst>
        <pc:spChg chg="mod">
          <ac:chgData name="Monica Crinu" userId="0e53d62f-ffa5-4577-a324-d60b80f1e1a9" providerId="ADAL" clId="{AFB95144-56A7-4D74-AAF5-82F3C668A166}" dt="2019-09-04T08:24:26.033" v="11" actId="404"/>
          <ac:spMkLst>
            <pc:docMk/>
            <pc:sldMk cId="2602581491" sldId="260"/>
            <ac:spMk id="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24:01.922" v="6" actId="14100"/>
          <ac:spMkLst>
            <pc:docMk/>
            <pc:sldMk cId="2602581491" sldId="260"/>
            <ac:spMk id="9" creationId="{7E407D4A-39BB-4A33-967A-77D622E2ACA3}"/>
          </ac:spMkLst>
        </pc:spChg>
        <pc:spChg chg="add mod ord">
          <ac:chgData name="Monica Crinu" userId="0e53d62f-ffa5-4577-a324-d60b80f1e1a9" providerId="ADAL" clId="{AFB95144-56A7-4D74-AAF5-82F3C668A166}" dt="2019-09-04T08:24:18.760" v="9" actId="207"/>
          <ac:spMkLst>
            <pc:docMk/>
            <pc:sldMk cId="2602581491" sldId="260"/>
            <ac:spMk id="11" creationId="{8FD5BE87-3CAF-4381-9CF4-41FD4DD5C27D}"/>
          </ac:spMkLst>
        </pc:spChg>
      </pc:sldChg>
      <pc:sldChg chg="addSp modSp">
        <pc:chgData name="Monica Crinu" userId="0e53d62f-ffa5-4577-a324-d60b80f1e1a9" providerId="ADAL" clId="{AFB95144-56A7-4D74-AAF5-82F3C668A166}" dt="2019-09-04T08:29:43.454" v="100" actId="1076"/>
        <pc:sldMkLst>
          <pc:docMk/>
          <pc:sldMk cId="655231355" sldId="261"/>
        </pc:sldMkLst>
        <pc:spChg chg="mod">
          <ac:chgData name="Monica Crinu" userId="0e53d62f-ffa5-4577-a324-d60b80f1e1a9" providerId="ADAL" clId="{AFB95144-56A7-4D74-AAF5-82F3C668A166}" dt="2019-09-04T08:29:37.604" v="98" actId="14100"/>
          <ac:spMkLst>
            <pc:docMk/>
            <pc:sldMk cId="655231355" sldId="261"/>
            <ac:spMk id="4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8:29:10.896" v="94" actId="14100"/>
          <ac:spMkLst>
            <pc:docMk/>
            <pc:sldMk cId="655231355" sldId="261"/>
            <ac:spMk id="7" creationId="{A7922386-43D3-4868-8081-967D313EB8E1}"/>
          </ac:spMkLst>
        </pc:spChg>
        <pc:spChg chg="add mod">
          <ac:chgData name="Monica Crinu" userId="0e53d62f-ffa5-4577-a324-d60b80f1e1a9" providerId="ADAL" clId="{AFB95144-56A7-4D74-AAF5-82F3C668A166}" dt="2019-09-04T08:29:16.260" v="96" actId="14100"/>
          <ac:spMkLst>
            <pc:docMk/>
            <pc:sldMk cId="655231355" sldId="261"/>
            <ac:spMk id="8" creationId="{50C6A383-620A-4371-8E0B-18F8B5A3887C}"/>
          </ac:spMkLst>
        </pc:spChg>
        <pc:picChg chg="mod">
          <ac:chgData name="Monica Crinu" userId="0e53d62f-ffa5-4577-a324-d60b80f1e1a9" providerId="ADAL" clId="{AFB95144-56A7-4D74-AAF5-82F3C668A166}" dt="2019-09-04T08:29:08.898" v="93" actId="1076"/>
          <ac:picMkLst>
            <pc:docMk/>
            <pc:sldMk cId="655231355" sldId="261"/>
            <ac:picMk id="5" creationId="{00000000-0000-0000-0000-000000000000}"/>
          </ac:picMkLst>
        </pc:picChg>
        <pc:picChg chg="mod">
          <ac:chgData name="Monica Crinu" userId="0e53d62f-ffa5-4577-a324-d60b80f1e1a9" providerId="ADAL" clId="{AFB95144-56A7-4D74-AAF5-82F3C668A166}" dt="2019-09-04T08:29:43.454" v="100" actId="1076"/>
          <ac:picMkLst>
            <pc:docMk/>
            <pc:sldMk cId="655231355" sldId="261"/>
            <ac:picMk id="6" creationId="{00000000-0000-0000-0000-000000000000}"/>
          </ac:picMkLst>
        </pc:picChg>
      </pc:sldChg>
      <pc:sldChg chg="delSp modSp">
        <pc:chgData name="Monica Crinu" userId="0e53d62f-ffa5-4577-a324-d60b80f1e1a9" providerId="ADAL" clId="{AFB95144-56A7-4D74-AAF5-82F3C668A166}" dt="2019-09-04T08:31:18.959" v="142" actId="404"/>
        <pc:sldMkLst>
          <pc:docMk/>
          <pc:sldMk cId="2756800976" sldId="262"/>
        </pc:sldMkLst>
        <pc:spChg chg="mod">
          <ac:chgData name="Monica Crinu" userId="0e53d62f-ffa5-4577-a324-d60b80f1e1a9" providerId="ADAL" clId="{AFB95144-56A7-4D74-AAF5-82F3C668A166}" dt="2019-09-04T08:31:18.959" v="142" actId="404"/>
          <ac:spMkLst>
            <pc:docMk/>
            <pc:sldMk cId="2756800976" sldId="262"/>
            <ac:spMk id="2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30:57.587" v="131" actId="478"/>
          <ac:spMkLst>
            <pc:docMk/>
            <pc:sldMk cId="2756800976" sldId="262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0:48.343" v="127" actId="1076"/>
          <ac:picMkLst>
            <pc:docMk/>
            <pc:sldMk cId="2756800976" sldId="262"/>
            <ac:picMk id="6" creationId="{F454C1C8-99E4-4BC7-81DD-A4F1805BBEFF}"/>
          </ac:picMkLst>
        </pc:picChg>
      </pc:sldChg>
      <pc:sldChg chg="addSp delSp modSp">
        <pc:chgData name="Monica Crinu" userId="0e53d62f-ffa5-4577-a324-d60b80f1e1a9" providerId="ADAL" clId="{AFB95144-56A7-4D74-AAF5-82F3C668A166}" dt="2019-09-04T08:32:58.111" v="163" actId="12789"/>
        <pc:sldMkLst>
          <pc:docMk/>
          <pc:sldMk cId="4261992733" sldId="263"/>
        </pc:sldMkLst>
        <pc:spChg chg="del mod">
          <ac:chgData name="Monica Crinu" userId="0e53d62f-ffa5-4577-a324-d60b80f1e1a9" providerId="ADAL" clId="{AFB95144-56A7-4D74-AAF5-82F3C668A166}" dt="2019-09-04T08:31:55.954" v="152" actId="478"/>
          <ac:spMkLst>
            <pc:docMk/>
            <pc:sldMk cId="4261992733" sldId="26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6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7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8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9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0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2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5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6" creationId="{D9DA6CC8-CF47-4A2C-B5A7-C89B85BD5E1C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7" creationId="{75169BEF-B5CD-49D3-9118-41329373C8D3}"/>
          </ac:spMkLst>
        </pc:spChg>
        <pc:spChg chg="mod">
          <ac:chgData name="Monica Crinu" userId="0e53d62f-ffa5-4577-a324-d60b80f1e1a9" providerId="ADAL" clId="{AFB95144-56A7-4D74-AAF5-82F3C668A166}" dt="2019-09-04T08:32:34.575" v="156" actId="164"/>
          <ac:spMkLst>
            <pc:docMk/>
            <pc:sldMk cId="4261992733" sldId="263"/>
            <ac:spMk id="18" creationId="{19EF491E-BE97-4CC0-974F-2E7B1641AC6B}"/>
          </ac:spMkLst>
        </pc:spChg>
        <pc:spChg chg="mod">
          <ac:chgData name="Monica Crinu" userId="0e53d62f-ffa5-4577-a324-d60b80f1e1a9" providerId="ADAL" clId="{AFB95144-56A7-4D74-AAF5-82F3C668A166}" dt="2019-09-04T08:32:58.111" v="163" actId="12789"/>
          <ac:spMkLst>
            <pc:docMk/>
            <pc:sldMk cId="4261992733" sldId="263"/>
            <ac:spMk id="22" creationId="{00000000-0000-0000-0000-000000000000}"/>
          </ac:spMkLst>
        </pc:spChg>
        <pc:grpChg chg="add mod">
          <ac:chgData name="Monica Crinu" userId="0e53d62f-ffa5-4577-a324-d60b80f1e1a9" providerId="ADAL" clId="{AFB95144-56A7-4D74-AAF5-82F3C668A166}" dt="2019-09-04T08:32:36.953" v="157" actId="12789"/>
          <ac:grpSpMkLst>
            <pc:docMk/>
            <pc:sldMk cId="4261992733" sldId="263"/>
            <ac:grpSpMk id="23" creationId="{724D7584-3E06-4A60-8692-50D0BFD56F37}"/>
          </ac:grpSpMkLst>
        </pc:grp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19" creationId="{EE0CA26E-CC6D-4465-8850-A80D40985754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0" creationId="{9579B420-4FD6-4417-82C6-F6CE74C0ECE5}"/>
          </ac:cxnSpMkLst>
        </pc:cxnChg>
        <pc:cxnChg chg="mod">
          <ac:chgData name="Monica Crinu" userId="0e53d62f-ffa5-4577-a324-d60b80f1e1a9" providerId="ADAL" clId="{AFB95144-56A7-4D74-AAF5-82F3C668A166}" dt="2019-09-04T08:32:34.575" v="156" actId="164"/>
          <ac:cxnSpMkLst>
            <pc:docMk/>
            <pc:sldMk cId="4261992733" sldId="263"/>
            <ac:cxnSpMk id="21" creationId="{4DD676F4-57AE-43CD-B95A-6100BDD28241}"/>
          </ac:cxnSpMkLst>
        </pc:cxnChg>
      </pc:sldChg>
      <pc:sldChg chg="addSp delSp modSp">
        <pc:chgData name="Monica Crinu" userId="0e53d62f-ffa5-4577-a324-d60b80f1e1a9" providerId="ADAL" clId="{AFB95144-56A7-4D74-AAF5-82F3C668A166}" dt="2019-09-04T08:33:43.883" v="196" actId="20577"/>
        <pc:sldMkLst>
          <pc:docMk/>
          <pc:sldMk cId="2732100679" sldId="264"/>
        </pc:sldMkLst>
        <pc:spChg chg="del">
          <ac:chgData name="Monica Crinu" userId="0e53d62f-ffa5-4577-a324-d60b80f1e1a9" providerId="ADAL" clId="{AFB95144-56A7-4D74-AAF5-82F3C668A166}" dt="2019-09-04T08:33:14.742" v="167" actId="478"/>
          <ac:spMkLst>
            <pc:docMk/>
            <pc:sldMk cId="2732100679" sldId="264"/>
            <ac:spMk id="2" creationId="{13F63BF8-744E-4915-B39E-232637FC7C0A}"/>
          </ac:spMkLst>
        </pc:spChg>
        <pc:spChg chg="del">
          <ac:chgData name="Monica Crinu" userId="0e53d62f-ffa5-4577-a324-d60b80f1e1a9" providerId="ADAL" clId="{AFB95144-56A7-4D74-AAF5-82F3C668A166}" dt="2019-09-04T08:33:22.148" v="169" actId="478"/>
          <ac:spMkLst>
            <pc:docMk/>
            <pc:sldMk cId="2732100679" sldId="264"/>
            <ac:spMk id="3" creationId="{C3CE08EB-0381-4BF4-9E30-AFC9893A0F63}"/>
          </ac:spMkLst>
        </pc:spChg>
        <pc:spChg chg="mod">
          <ac:chgData name="Monica Crinu" userId="0e53d62f-ffa5-4577-a324-d60b80f1e1a9" providerId="ADAL" clId="{AFB95144-56A7-4D74-AAF5-82F3C668A166}" dt="2019-09-04T08:33:43.883" v="196" actId="20577"/>
          <ac:spMkLst>
            <pc:docMk/>
            <pc:sldMk cId="2732100679" sldId="264"/>
            <ac:spMk id="4" creationId="{00000000-0000-0000-0000-000000000000}"/>
          </ac:spMkLst>
        </pc:spChg>
        <pc:spChg chg="add del mod">
          <ac:chgData name="Monica Crinu" userId="0e53d62f-ffa5-4577-a324-d60b80f1e1a9" providerId="ADAL" clId="{AFB95144-56A7-4D74-AAF5-82F3C668A166}" dt="2019-09-04T08:33:19.990" v="168" actId="1076"/>
          <ac:spMkLst>
            <pc:docMk/>
            <pc:sldMk cId="2732100679" sldId="264"/>
            <ac:spMk id="487" creationId="{10CEAE7D-7680-48CF-964E-5FB8BB311FF1}"/>
          </ac:spMkLst>
        </pc:spChg>
      </pc:sldChg>
      <pc:sldChg chg="modSp">
        <pc:chgData name="Monica Crinu" userId="0e53d62f-ffa5-4577-a324-d60b80f1e1a9" providerId="ADAL" clId="{AFB95144-56A7-4D74-AAF5-82F3C668A166}" dt="2019-09-04T08:50:56.871" v="548" actId="14100"/>
        <pc:sldMkLst>
          <pc:docMk/>
          <pc:sldMk cId="3574520819" sldId="265"/>
        </pc:sldMkLst>
        <pc:spChg chg="mod">
          <ac:chgData name="Monica Crinu" userId="0e53d62f-ffa5-4577-a324-d60b80f1e1a9" providerId="ADAL" clId="{AFB95144-56A7-4D74-AAF5-82F3C668A166}" dt="2019-09-04T08:50:56.871" v="548" actId="14100"/>
          <ac:spMkLst>
            <pc:docMk/>
            <pc:sldMk cId="3574520819" sldId="26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30:11.673" v="117" actId="14100"/>
        <pc:sldMkLst>
          <pc:docMk/>
          <pc:sldMk cId="1921056862" sldId="266"/>
        </pc:sldMkLst>
        <pc:spChg chg="mod">
          <ac:chgData name="Monica Crinu" userId="0e53d62f-ffa5-4577-a324-d60b80f1e1a9" providerId="ADAL" clId="{AFB95144-56A7-4D74-AAF5-82F3C668A166}" dt="2019-09-04T08:30:11.673" v="117" actId="14100"/>
          <ac:spMkLst>
            <pc:docMk/>
            <pc:sldMk cId="1921056862" sldId="266"/>
            <ac:spMk id="6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1:52.754" v="565" actId="14100"/>
        <pc:sldMkLst>
          <pc:docMk/>
          <pc:sldMk cId="333236727" sldId="267"/>
        </pc:sldMkLst>
        <pc:spChg chg="mod">
          <ac:chgData name="Monica Crinu" userId="0e53d62f-ffa5-4577-a324-d60b80f1e1a9" providerId="ADAL" clId="{AFB95144-56A7-4D74-AAF5-82F3C668A166}" dt="2019-09-04T08:51:52.754" v="565" actId="14100"/>
          <ac:spMkLst>
            <pc:docMk/>
            <pc:sldMk cId="333236727" sldId="26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1:04.986" v="549" actId="207"/>
          <ac:spMkLst>
            <pc:docMk/>
            <pc:sldMk cId="333236727" sldId="267"/>
            <ac:spMk id="6" creationId="{2506B1C6-3B75-41F5-898D-8EF93163B5B5}"/>
          </ac:spMkLst>
        </pc:spChg>
        <pc:spChg chg="mod">
          <ac:chgData name="Monica Crinu" userId="0e53d62f-ffa5-4577-a324-d60b80f1e1a9" providerId="ADAL" clId="{AFB95144-56A7-4D74-AAF5-82F3C668A166}" dt="2019-09-04T08:51:06.868" v="550" actId="207"/>
          <ac:spMkLst>
            <pc:docMk/>
            <pc:sldMk cId="333236727" sldId="267"/>
            <ac:spMk id="7" creationId="{E03340C8-4572-4242-8F0A-5D981F1288F4}"/>
          </ac:spMkLst>
        </pc:spChg>
        <pc:spChg chg="mod">
          <ac:chgData name="Monica Crinu" userId="0e53d62f-ffa5-4577-a324-d60b80f1e1a9" providerId="ADAL" clId="{AFB95144-56A7-4D74-AAF5-82F3C668A166}" dt="2019-09-04T08:51:41.498" v="563" actId="1076"/>
          <ac:spMkLst>
            <pc:docMk/>
            <pc:sldMk cId="333236727" sldId="267"/>
            <ac:spMk id="8" creationId="{D2C09A9D-DD74-46D2-9B55-CF9457478808}"/>
          </ac:spMkLst>
        </pc:spChg>
        <pc:spChg chg="mod">
          <ac:chgData name="Monica Crinu" userId="0e53d62f-ffa5-4577-a324-d60b80f1e1a9" providerId="ADAL" clId="{AFB95144-56A7-4D74-AAF5-82F3C668A166}" dt="2019-09-04T08:51:33.685" v="561" actId="12"/>
          <ac:spMkLst>
            <pc:docMk/>
            <pc:sldMk cId="333236727" sldId="267"/>
            <ac:spMk id="10" creationId="{32DD1468-FECB-41FA-AC16-3408551EDADE}"/>
          </ac:spMkLst>
        </pc:spChg>
        <pc:spChg chg="mod">
          <ac:chgData name="Monica Crinu" userId="0e53d62f-ffa5-4577-a324-d60b80f1e1a9" providerId="ADAL" clId="{AFB95144-56A7-4D74-AAF5-82F3C668A166}" dt="2019-09-04T08:51:31.139" v="560" actId="12"/>
          <ac:spMkLst>
            <pc:docMk/>
            <pc:sldMk cId="333236727" sldId="267"/>
            <ac:spMk id="11" creationId="{616A81F2-AA71-44BD-B31A-D0C4E6C248C4}"/>
          </ac:spMkLst>
        </pc:spChg>
        <pc:spChg chg="mod">
          <ac:chgData name="Monica Crinu" userId="0e53d62f-ffa5-4577-a324-d60b80f1e1a9" providerId="ADAL" clId="{AFB95144-56A7-4D74-AAF5-82F3C668A166}" dt="2019-09-04T08:51:15.190" v="554" actId="14100"/>
          <ac:spMkLst>
            <pc:docMk/>
            <pc:sldMk cId="333236727" sldId="267"/>
            <ac:spMk id="12" creationId="{A435112E-427D-457D-B471-D56A56E6D248}"/>
          </ac:spMkLst>
        </pc:spChg>
        <pc:grpChg chg="mod">
          <ac:chgData name="Monica Crinu" userId="0e53d62f-ffa5-4577-a324-d60b80f1e1a9" providerId="ADAL" clId="{AFB95144-56A7-4D74-AAF5-82F3C668A166}" dt="2019-09-04T08:51:18.963" v="555" actId="1076"/>
          <ac:grpSpMkLst>
            <pc:docMk/>
            <pc:sldMk cId="333236727" sldId="267"/>
            <ac:grpSpMk id="9" creationId="{8438306B-38DB-4092-B616-C5D958CE069F}"/>
          </ac:grpSpMkLst>
        </pc:grpChg>
      </pc:sldChg>
      <pc:sldChg chg="modSp">
        <pc:chgData name="Monica Crinu" userId="0e53d62f-ffa5-4577-a324-d60b80f1e1a9" providerId="ADAL" clId="{AFB95144-56A7-4D74-AAF5-82F3C668A166}" dt="2019-09-04T08:53:14.762" v="576" actId="122"/>
        <pc:sldMkLst>
          <pc:docMk/>
          <pc:sldMk cId="3613016938" sldId="268"/>
        </pc:sldMkLst>
        <pc:spChg chg="mod">
          <ac:chgData name="Monica Crinu" userId="0e53d62f-ffa5-4577-a324-d60b80f1e1a9" providerId="ADAL" clId="{AFB95144-56A7-4D74-AAF5-82F3C668A166}" dt="2019-09-04T08:53:14.762" v="576" actId="122"/>
          <ac:spMkLst>
            <pc:docMk/>
            <pc:sldMk cId="3613016938" sldId="268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2:58.009" v="573" actId="14100"/>
          <ac:spMkLst>
            <pc:docMk/>
            <pc:sldMk cId="3613016938" sldId="268"/>
            <ac:spMk id="7" creationId="{6983A9B5-49E7-4407-B04F-8B565A561898}"/>
          </ac:spMkLst>
        </pc:spChg>
        <pc:picChg chg="mod">
          <ac:chgData name="Monica Crinu" userId="0e53d62f-ffa5-4577-a324-d60b80f1e1a9" providerId="ADAL" clId="{AFB95144-56A7-4D74-AAF5-82F3C668A166}" dt="2019-09-04T08:52:03.971" v="566" actId="1076"/>
          <ac:picMkLst>
            <pc:docMk/>
            <pc:sldMk cId="3613016938" sldId="268"/>
            <ac:picMk id="6" creationId="{F046F145-4C1E-4AD9-83E6-F2131F41172A}"/>
          </ac:picMkLst>
        </pc:picChg>
      </pc:sldChg>
      <pc:sldChg chg="modSp">
        <pc:chgData name="Monica Crinu" userId="0e53d62f-ffa5-4577-a324-d60b80f1e1a9" providerId="ADAL" clId="{AFB95144-56A7-4D74-AAF5-82F3C668A166}" dt="2019-09-04T08:53:10.980" v="575" actId="122"/>
        <pc:sldMkLst>
          <pc:docMk/>
          <pc:sldMk cId="2802073454" sldId="269"/>
        </pc:sldMkLst>
        <pc:spChg chg="mod">
          <ac:chgData name="Monica Crinu" userId="0e53d62f-ffa5-4577-a324-d60b80f1e1a9" providerId="ADAL" clId="{AFB95144-56A7-4D74-AAF5-82F3C668A166}" dt="2019-09-04T08:53:10.980" v="575" actId="122"/>
          <ac:spMkLst>
            <pc:docMk/>
            <pc:sldMk cId="2802073454" sldId="269"/>
            <ac:spMk id="4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3:33.923" v="578" actId="20577"/>
        <pc:sldMkLst>
          <pc:docMk/>
          <pc:sldMk cId="1925879192" sldId="271"/>
        </pc:sldMkLst>
        <pc:spChg chg="mod">
          <ac:chgData name="Monica Crinu" userId="0e53d62f-ffa5-4577-a324-d60b80f1e1a9" providerId="ADAL" clId="{AFB95144-56A7-4D74-AAF5-82F3C668A166}" dt="2019-09-04T08:53:33.923" v="578" actId="20577"/>
          <ac:spMkLst>
            <pc:docMk/>
            <pc:sldMk cId="1925879192" sldId="271"/>
            <ac:spMk id="5" creationId="{F80E12F5-F420-4022-A33A-C6A999609E54}"/>
          </ac:spMkLst>
        </pc:spChg>
      </pc:sldChg>
      <pc:sldChg chg="modSp">
        <pc:chgData name="Monica Crinu" userId="0e53d62f-ffa5-4577-a324-d60b80f1e1a9" providerId="ADAL" clId="{AFB95144-56A7-4D74-AAF5-82F3C668A166}" dt="2019-09-04T08:53:53.179" v="580" actId="207"/>
        <pc:sldMkLst>
          <pc:docMk/>
          <pc:sldMk cId="3996946916" sldId="272"/>
        </pc:sldMkLst>
        <pc:spChg chg="mod">
          <ac:chgData name="Monica Crinu" userId="0e53d62f-ffa5-4577-a324-d60b80f1e1a9" providerId="ADAL" clId="{AFB95144-56A7-4D74-AAF5-82F3C668A166}" dt="2019-09-04T08:53:44.977" v="579" actId="122"/>
          <ac:spMkLst>
            <pc:docMk/>
            <pc:sldMk cId="3996946916" sldId="27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3:53.179" v="580" actId="207"/>
          <ac:spMkLst>
            <pc:docMk/>
            <pc:sldMk cId="3996946916" sldId="272"/>
            <ac:spMk id="36" creationId="{8BD3B80E-6643-438B-8DBE-C21BAC7412DF}"/>
          </ac:spMkLst>
        </pc:spChg>
      </pc:sldChg>
      <pc:sldChg chg="delSp modSp ord">
        <pc:chgData name="Monica Crinu" userId="0e53d62f-ffa5-4577-a324-d60b80f1e1a9" providerId="ADAL" clId="{AFB95144-56A7-4D74-AAF5-82F3C668A166}" dt="2019-09-04T08:55:26.699" v="600" actId="404"/>
        <pc:sldMkLst>
          <pc:docMk/>
          <pc:sldMk cId="129962999" sldId="273"/>
        </pc:sldMkLst>
        <pc:spChg chg="del mod">
          <ac:chgData name="Monica Crinu" userId="0e53d62f-ffa5-4577-a324-d60b80f1e1a9" providerId="ADAL" clId="{AFB95144-56A7-4D74-AAF5-82F3C668A166}" dt="2019-09-04T08:54:09.806" v="584" actId="478"/>
          <ac:spMkLst>
            <pc:docMk/>
            <pc:sldMk cId="129962999" sldId="273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5:26.699" v="600" actId="404"/>
          <ac:spMkLst>
            <pc:docMk/>
            <pc:sldMk cId="129962999" sldId="273"/>
            <ac:spMk id="9" creationId="{D718E862-6354-4C95-BB20-2177B31BF761}"/>
          </ac:spMkLst>
        </pc:spChg>
        <pc:grpChg chg="mod">
          <ac:chgData name="Monica Crinu" userId="0e53d62f-ffa5-4577-a324-d60b80f1e1a9" providerId="ADAL" clId="{AFB95144-56A7-4D74-AAF5-82F3C668A166}" dt="2019-09-04T08:54:23.526" v="588" actId="1076"/>
          <ac:grpSpMkLst>
            <pc:docMk/>
            <pc:sldMk cId="129962999" sldId="273"/>
            <ac:grpSpMk id="5" creationId="{921AAD09-EB8C-45FE-9F37-12B75E3AF94D}"/>
          </ac:grpSpMkLst>
        </pc:grpChg>
      </pc:sldChg>
      <pc:sldChg chg="delSp modSp">
        <pc:chgData name="Monica Crinu" userId="0e53d62f-ffa5-4577-a324-d60b80f1e1a9" providerId="ADAL" clId="{AFB95144-56A7-4D74-AAF5-82F3C668A166}" dt="2019-09-04T08:57:35.046" v="659" actId="20577"/>
        <pc:sldMkLst>
          <pc:docMk/>
          <pc:sldMk cId="2569135725" sldId="274"/>
        </pc:sldMkLst>
        <pc:spChg chg="del mod">
          <ac:chgData name="Monica Crinu" userId="0e53d62f-ffa5-4577-a324-d60b80f1e1a9" providerId="ADAL" clId="{AFB95144-56A7-4D74-AAF5-82F3C668A166}" dt="2019-09-04T08:56:45.158" v="608" actId="478"/>
          <ac:spMkLst>
            <pc:docMk/>
            <pc:sldMk cId="2569135725" sldId="274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7:35.046" v="659" actId="20577"/>
          <ac:spMkLst>
            <pc:docMk/>
            <pc:sldMk cId="2569135725" sldId="274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8:57:48.620" v="660" actId="1076"/>
        <pc:sldMkLst>
          <pc:docMk/>
          <pc:sldMk cId="1085707915" sldId="275"/>
        </pc:sldMkLst>
        <pc:spChg chg="mod">
          <ac:chgData name="Monica Crinu" userId="0e53d62f-ffa5-4577-a324-d60b80f1e1a9" providerId="ADAL" clId="{AFB95144-56A7-4D74-AAF5-82F3C668A166}" dt="2019-09-04T08:57:48.620" v="660" actId="1076"/>
          <ac:spMkLst>
            <pc:docMk/>
            <pc:sldMk cId="1085707915" sldId="275"/>
            <ac:spMk id="6" creationId="{2795556E-C7E8-445E-B463-BBC6CB9B6910}"/>
          </ac:spMkLst>
        </pc:spChg>
      </pc:sldChg>
      <pc:sldChg chg="modSp">
        <pc:chgData name="Monica Crinu" userId="0e53d62f-ffa5-4577-a324-d60b80f1e1a9" providerId="ADAL" clId="{AFB95144-56A7-4D74-AAF5-82F3C668A166}" dt="2019-09-04T08:58:33.985" v="683" actId="6549"/>
        <pc:sldMkLst>
          <pc:docMk/>
          <pc:sldMk cId="819029185" sldId="276"/>
        </pc:sldMkLst>
        <pc:spChg chg="mod">
          <ac:chgData name="Monica Crinu" userId="0e53d62f-ffa5-4577-a324-d60b80f1e1a9" providerId="ADAL" clId="{AFB95144-56A7-4D74-AAF5-82F3C668A166}" dt="2019-09-04T08:58:07.575" v="680" actId="122"/>
          <ac:spMkLst>
            <pc:docMk/>
            <pc:sldMk cId="819029185" sldId="27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8:13.192" v="682" actId="1076"/>
          <ac:spMkLst>
            <pc:docMk/>
            <pc:sldMk cId="819029185" sldId="276"/>
            <ac:spMk id="5" creationId="{054A8653-B8B2-4572-AA58-B407CE4021FE}"/>
          </ac:spMkLst>
        </pc:spChg>
        <pc:spChg chg="mod">
          <ac:chgData name="Monica Crinu" userId="0e53d62f-ffa5-4577-a324-d60b80f1e1a9" providerId="ADAL" clId="{AFB95144-56A7-4D74-AAF5-82F3C668A166}" dt="2019-09-04T08:58:33.985" v="683" actId="6549"/>
          <ac:spMkLst>
            <pc:docMk/>
            <pc:sldMk cId="819029185" sldId="276"/>
            <ac:spMk id="22" creationId="{F426D577-3E23-4970-849C-FEA0AAF434DD}"/>
          </ac:spMkLst>
        </pc:spChg>
      </pc:sldChg>
      <pc:sldChg chg="addSp delSp modSp modAnim">
        <pc:chgData name="Monica Crinu" userId="0e53d62f-ffa5-4577-a324-d60b80f1e1a9" providerId="ADAL" clId="{AFB95144-56A7-4D74-AAF5-82F3C668A166}" dt="2019-09-04T08:59:22.407" v="709" actId="1076"/>
        <pc:sldMkLst>
          <pc:docMk/>
          <pc:sldMk cId="217769192" sldId="277"/>
        </pc:sldMkLst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59:22.407" v="709" actId="1076"/>
          <ac:spMkLst>
            <pc:docMk/>
            <pc:sldMk cId="217769192" sldId="277"/>
            <ac:spMk id="5" creationId="{2FBA1952-4FAA-46FB-9852-88B26E4E98AC}"/>
          </ac:spMkLst>
        </pc:spChg>
        <pc:spChg chg="del">
          <ac:chgData name="Monica Crinu" userId="0e53d62f-ffa5-4577-a324-d60b80f1e1a9" providerId="ADAL" clId="{AFB95144-56A7-4D74-AAF5-82F3C668A166}" dt="2019-09-04T08:58:47.705" v="684" actId="478"/>
          <ac:spMkLst>
            <pc:docMk/>
            <pc:sldMk cId="217769192" sldId="277"/>
            <ac:spMk id="7" creationId="{054A8653-B8B2-4572-AA58-B407CE4021FE}"/>
          </ac:spMkLst>
        </pc:spChg>
        <pc:spChg chg="add del mod">
          <ac:chgData name="Monica Crinu" userId="0e53d62f-ffa5-4577-a324-d60b80f1e1a9" providerId="ADAL" clId="{AFB95144-56A7-4D74-AAF5-82F3C668A166}" dt="2019-09-04T08:58:54.477" v="689" actId="478"/>
          <ac:spMkLst>
            <pc:docMk/>
            <pc:sldMk cId="217769192" sldId="277"/>
            <ac:spMk id="9" creationId="{D5A732E3-5081-4AEA-A8D0-6114465BA788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0" creationId="{5D988FCE-A4BB-48AD-89A2-39323361BAE4}"/>
          </ac:spMkLst>
        </pc:spChg>
        <pc:spChg chg="add del">
          <ac:chgData name="Monica Crinu" userId="0e53d62f-ffa5-4577-a324-d60b80f1e1a9" providerId="ADAL" clId="{AFB95144-56A7-4D74-AAF5-82F3C668A166}" dt="2019-09-04T08:58:52.848" v="688"/>
          <ac:spMkLst>
            <pc:docMk/>
            <pc:sldMk cId="217769192" sldId="277"/>
            <ac:spMk id="11" creationId="{A39C2531-D7D6-465B-8B93-257D3DAE0129}"/>
          </ac:spMkLst>
        </pc:spChg>
        <pc:spChg chg="add">
          <ac:chgData name="Monica Crinu" userId="0e53d62f-ffa5-4577-a324-d60b80f1e1a9" providerId="ADAL" clId="{AFB95144-56A7-4D74-AAF5-82F3C668A166}" dt="2019-09-04T08:58:55.252" v="690"/>
          <ac:spMkLst>
            <pc:docMk/>
            <pc:sldMk cId="217769192" sldId="277"/>
            <ac:spMk id="12" creationId="{7A256094-64A7-4267-B5E1-C92D95CF293F}"/>
          </ac:spMkLst>
        </pc:spChg>
        <pc:spChg chg="add mod">
          <ac:chgData name="Monica Crinu" userId="0e53d62f-ffa5-4577-a324-d60b80f1e1a9" providerId="ADAL" clId="{AFB95144-56A7-4D74-AAF5-82F3C668A166}" dt="2019-09-04T08:58:59.615" v="700" actId="20577"/>
          <ac:spMkLst>
            <pc:docMk/>
            <pc:sldMk cId="217769192" sldId="277"/>
            <ac:spMk id="13" creationId="{69F03DEA-B3E8-47AD-AC03-992960000A2E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4" creationId="{221F728F-745B-4B65-836A-B681FE53C078}"/>
          </ac:spMkLst>
        </pc:spChg>
        <pc:spChg chg="add del">
          <ac:chgData name="Monica Crinu" userId="0e53d62f-ffa5-4577-a324-d60b80f1e1a9" providerId="ADAL" clId="{AFB95144-56A7-4D74-AAF5-82F3C668A166}" dt="2019-09-04T08:58:57.016" v="692"/>
          <ac:spMkLst>
            <pc:docMk/>
            <pc:sldMk cId="217769192" sldId="277"/>
            <ac:spMk id="15" creationId="{368D69BB-B5D9-4CDF-9056-1365621303A4}"/>
          </ac:spMkLst>
        </pc:spChg>
        <pc:picChg chg="mod">
          <ac:chgData name="Monica Crinu" userId="0e53d62f-ffa5-4577-a324-d60b80f1e1a9" providerId="ADAL" clId="{AFB95144-56A7-4D74-AAF5-82F3C668A166}" dt="2019-09-04T08:59:17.196" v="707" actId="1076"/>
          <ac:picMkLst>
            <pc:docMk/>
            <pc:sldMk cId="217769192" sldId="277"/>
            <ac:picMk id="6" creationId="{480D3DCA-46AC-41DD-9E06-D5340B047FFA}"/>
          </ac:picMkLst>
        </pc:picChg>
      </pc:sldChg>
      <pc:sldChg chg="modSp">
        <pc:chgData name="Monica Crinu" userId="0e53d62f-ffa5-4577-a324-d60b80f1e1a9" providerId="ADAL" clId="{AFB95144-56A7-4D74-AAF5-82F3C668A166}" dt="2019-09-04T08:59:37.034" v="718" actId="1036"/>
        <pc:sldMkLst>
          <pc:docMk/>
          <pc:sldMk cId="748033389" sldId="278"/>
        </pc:sldMkLst>
        <pc:spChg chg="mod">
          <ac:chgData name="Monica Crinu" userId="0e53d62f-ffa5-4577-a324-d60b80f1e1a9" providerId="ADAL" clId="{AFB95144-56A7-4D74-AAF5-82F3C668A166}" dt="2019-09-04T08:59:30.891" v="714" actId="122"/>
          <ac:spMkLst>
            <pc:docMk/>
            <pc:sldMk cId="748033389" sldId="278"/>
            <ac:spMk id="4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59:37.034" v="718" actId="1036"/>
          <ac:picMkLst>
            <pc:docMk/>
            <pc:sldMk cId="748033389" sldId="278"/>
            <ac:picMk id="5" creationId="{1DF38529-ACEE-4347-87AE-DF7054B567D4}"/>
          </ac:picMkLst>
        </pc:picChg>
      </pc:sldChg>
      <pc:sldChg chg="del">
        <pc:chgData name="Monica Crinu" userId="0e53d62f-ffa5-4577-a324-d60b80f1e1a9" providerId="ADAL" clId="{AFB95144-56A7-4D74-AAF5-82F3C668A166}" dt="2019-09-04T08:34:10.939" v="221" actId="2696"/>
        <pc:sldMkLst>
          <pc:docMk/>
          <pc:sldMk cId="2633543219" sldId="279"/>
        </pc:sldMkLst>
      </pc:sldChg>
      <pc:sldChg chg="delSp modSp">
        <pc:chgData name="Monica Crinu" userId="0e53d62f-ffa5-4577-a324-d60b80f1e1a9" providerId="ADAL" clId="{AFB95144-56A7-4D74-AAF5-82F3C668A166}" dt="2019-09-04T08:36:44.992" v="332" actId="1036"/>
        <pc:sldMkLst>
          <pc:docMk/>
          <pc:sldMk cId="2989729085" sldId="280"/>
        </pc:sldMkLst>
        <pc:spChg chg="mod">
          <ac:chgData name="Monica Crinu" userId="0e53d62f-ffa5-4577-a324-d60b80f1e1a9" providerId="ADAL" clId="{AFB95144-56A7-4D74-AAF5-82F3C668A166}" dt="2019-09-04T08:36:44.992" v="332" actId="1036"/>
          <ac:spMkLst>
            <pc:docMk/>
            <pc:sldMk cId="2989729085" sldId="280"/>
            <ac:spMk id="4" creationId="{46EE0168-1886-4796-8AE3-7ACE9BCFFF35}"/>
          </ac:spMkLst>
        </pc:spChg>
        <pc:spChg chg="mod">
          <ac:chgData name="Monica Crinu" userId="0e53d62f-ffa5-4577-a324-d60b80f1e1a9" providerId="ADAL" clId="{AFB95144-56A7-4D74-AAF5-82F3C668A166}" dt="2019-09-04T08:36:24.477" v="288" actId="1037"/>
          <ac:spMkLst>
            <pc:docMk/>
            <pc:sldMk cId="2989729085" sldId="280"/>
            <ac:spMk id="8" creationId="{2EE3C215-3CC0-461D-9C95-4E02C483A6A1}"/>
          </ac:spMkLst>
        </pc:spChg>
        <pc:spChg chg="mod">
          <ac:chgData name="Monica Crinu" userId="0e53d62f-ffa5-4577-a324-d60b80f1e1a9" providerId="ADAL" clId="{AFB95144-56A7-4D74-AAF5-82F3C668A166}" dt="2019-09-04T08:36:31.219" v="311" actId="1038"/>
          <ac:spMkLst>
            <pc:docMk/>
            <pc:sldMk cId="2989729085" sldId="280"/>
            <ac:spMk id="9" creationId="{E07047BB-1018-4A02-9F32-A60E98D7D3A3}"/>
          </ac:spMkLst>
        </pc:spChg>
        <pc:spChg chg="del mod">
          <ac:chgData name="Monica Crinu" userId="0e53d62f-ffa5-4577-a324-d60b80f1e1a9" providerId="ADAL" clId="{AFB95144-56A7-4D74-AAF5-82F3C668A166}" dt="2019-09-04T08:34:27.780" v="225" actId="478"/>
          <ac:spMkLst>
            <pc:docMk/>
            <pc:sldMk cId="2989729085" sldId="280"/>
            <ac:spMk id="10" creationId="{00000000-0000-0000-0000-000000000000}"/>
          </ac:spMkLst>
        </pc:spChg>
        <pc:picChg chg="mod">
          <ac:chgData name="Monica Crinu" userId="0e53d62f-ffa5-4577-a324-d60b80f1e1a9" providerId="ADAL" clId="{AFB95144-56A7-4D74-AAF5-82F3C668A166}" dt="2019-09-04T08:36:27.240" v="303" actId="1038"/>
          <ac:picMkLst>
            <pc:docMk/>
            <pc:sldMk cId="2989729085" sldId="280"/>
            <ac:picMk id="3" creationId="{5752A250-8D19-4909-B161-914D5E182D67}"/>
          </ac:picMkLst>
        </pc:picChg>
      </pc:sldChg>
      <pc:sldChg chg="delSp modSp">
        <pc:chgData name="Monica Crinu" userId="0e53d62f-ffa5-4577-a324-d60b80f1e1a9" providerId="ADAL" clId="{AFB95144-56A7-4D74-AAF5-82F3C668A166}" dt="2019-09-04T08:41:37.789" v="352" actId="14100"/>
        <pc:sldMkLst>
          <pc:docMk/>
          <pc:sldMk cId="2687390586" sldId="281"/>
        </pc:sldMkLst>
        <pc:spChg chg="del mod">
          <ac:chgData name="Monica Crinu" userId="0e53d62f-ffa5-4577-a324-d60b80f1e1a9" providerId="ADAL" clId="{AFB95144-56A7-4D74-AAF5-82F3C668A166}" dt="2019-09-04T08:37:29.551" v="341" actId="478"/>
          <ac:spMkLst>
            <pc:docMk/>
            <pc:sldMk cId="2687390586" sldId="281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1:37.789" v="352" actId="14100"/>
          <ac:spMkLst>
            <pc:docMk/>
            <pc:sldMk cId="2687390586" sldId="281"/>
            <ac:spMk id="4" creationId="{00000000-0000-0000-0000-000000000000}"/>
          </ac:spMkLst>
        </pc:spChg>
      </pc:sldChg>
      <pc:sldChg chg="addSp delSp modSp">
        <pc:chgData name="Monica Crinu" userId="0e53d62f-ffa5-4577-a324-d60b80f1e1a9" providerId="ADAL" clId="{AFB95144-56A7-4D74-AAF5-82F3C668A166}" dt="2019-09-04T08:44:12.518" v="395" actId="1076"/>
        <pc:sldMkLst>
          <pc:docMk/>
          <pc:sldMk cId="511084424" sldId="282"/>
        </pc:sldMkLst>
        <pc:spChg chg="del mod">
          <ac:chgData name="Monica Crinu" userId="0e53d62f-ffa5-4577-a324-d60b80f1e1a9" providerId="ADAL" clId="{AFB95144-56A7-4D74-AAF5-82F3C668A166}" dt="2019-09-04T08:42:14.472" v="357" actId="478"/>
          <ac:spMkLst>
            <pc:docMk/>
            <pc:sldMk cId="511084424" sldId="282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4:10.137" v="394" actId="1076"/>
          <ac:spMkLst>
            <pc:docMk/>
            <pc:sldMk cId="511084424" sldId="282"/>
            <ac:spMk id="4" creationId="{570F6E7C-E781-4447-8D39-C95E6CD6C3B3}"/>
          </ac:spMkLst>
        </pc:spChg>
        <pc:spChg chg="mod">
          <ac:chgData name="Monica Crinu" userId="0e53d62f-ffa5-4577-a324-d60b80f1e1a9" providerId="ADAL" clId="{AFB95144-56A7-4D74-AAF5-82F3C668A166}" dt="2019-09-04T08:44:12.518" v="395" actId="1076"/>
          <ac:spMkLst>
            <pc:docMk/>
            <pc:sldMk cId="511084424" sldId="282"/>
            <ac:spMk id="6" creationId="{B13F144A-956F-4CE2-90E5-E9C29B27EFD3}"/>
          </ac:spMkLst>
        </pc:spChg>
        <pc:spChg chg="mod">
          <ac:chgData name="Monica Crinu" userId="0e53d62f-ffa5-4577-a324-d60b80f1e1a9" providerId="ADAL" clId="{AFB95144-56A7-4D74-AAF5-82F3C668A166}" dt="2019-09-04T08:41:59.146" v="353"/>
          <ac:spMkLst>
            <pc:docMk/>
            <pc:sldMk cId="511084424" sldId="282"/>
            <ac:spMk id="7" creationId="{CF9DAE53-8551-4C86-8BE0-E30F798FCECC}"/>
          </ac:spMkLst>
        </pc:spChg>
        <pc:spChg chg="add mod">
          <ac:chgData name="Monica Crinu" userId="0e53d62f-ffa5-4577-a324-d60b80f1e1a9" providerId="ADAL" clId="{AFB95144-56A7-4D74-AAF5-82F3C668A166}" dt="2019-09-04T08:43:59.522" v="392" actId="20577"/>
          <ac:spMkLst>
            <pc:docMk/>
            <pc:sldMk cId="511084424" sldId="282"/>
            <ac:spMk id="9" creationId="{1C0CD72A-D489-4DED-BE35-87E9AC3AC35C}"/>
          </ac:spMkLst>
        </pc:spChg>
        <pc:picChg chg="mod">
          <ac:chgData name="Monica Crinu" userId="0e53d62f-ffa5-4577-a324-d60b80f1e1a9" providerId="ADAL" clId="{AFB95144-56A7-4D74-AAF5-82F3C668A166}" dt="2019-09-04T08:44:12.518" v="395" actId="1076"/>
          <ac:picMkLst>
            <pc:docMk/>
            <pc:sldMk cId="511084424" sldId="282"/>
            <ac:picMk id="5" creationId="{F0C5A1E9-7074-40A0-A6C5-CB63B702AE8A}"/>
          </ac:picMkLst>
        </pc:picChg>
      </pc:sldChg>
      <pc:sldChg chg="del">
        <pc:chgData name="Monica Crinu" userId="0e53d62f-ffa5-4577-a324-d60b80f1e1a9" providerId="ADAL" clId="{AFB95144-56A7-4D74-AAF5-82F3C668A166}" dt="2019-09-04T08:48:04.825" v="467" actId="2696"/>
        <pc:sldMkLst>
          <pc:docMk/>
          <pc:sldMk cId="2885052613" sldId="283"/>
        </pc:sldMkLst>
      </pc:sldChg>
      <pc:sldChg chg="addSp delSp modSp">
        <pc:chgData name="Monica Crinu" userId="0e53d62f-ffa5-4577-a324-d60b80f1e1a9" providerId="ADAL" clId="{AFB95144-56A7-4D74-AAF5-82F3C668A166}" dt="2019-09-04T08:49:58.925" v="530" actId="20577"/>
        <pc:sldMkLst>
          <pc:docMk/>
          <pc:sldMk cId="3331593757" sldId="284"/>
        </pc:sldMkLst>
        <pc:spChg chg="del mod">
          <ac:chgData name="Monica Crinu" userId="0e53d62f-ffa5-4577-a324-d60b80f1e1a9" providerId="ADAL" clId="{AFB95144-56A7-4D74-AAF5-82F3C668A166}" dt="2019-09-04T08:49:02.113" v="511" actId="478"/>
          <ac:spMkLst>
            <pc:docMk/>
            <pc:sldMk cId="3331593757" sldId="284"/>
            <ac:spMk id="3" creationId="{00000000-0000-0000-0000-000000000000}"/>
          </ac:spMkLst>
        </pc:spChg>
        <pc:spChg chg="del mod">
          <ac:chgData name="Monica Crinu" userId="0e53d62f-ffa5-4577-a324-d60b80f1e1a9" providerId="ADAL" clId="{AFB95144-56A7-4D74-AAF5-82F3C668A166}" dt="2019-09-04T08:49:02.114" v="513"/>
          <ac:spMkLst>
            <pc:docMk/>
            <pc:sldMk cId="3331593757" sldId="284"/>
            <ac:spMk id="4" creationId="{CF7E7DA0-2636-49D5-AE0A-0C9EA91C12B2}"/>
          </ac:spMkLst>
        </pc:spChg>
        <pc:spChg chg="mod">
          <ac:chgData name="Monica Crinu" userId="0e53d62f-ffa5-4577-a324-d60b80f1e1a9" providerId="ADAL" clId="{AFB95144-56A7-4D74-AAF5-82F3C668A166}" dt="2019-09-04T08:49:58.925" v="530" actId="20577"/>
          <ac:spMkLst>
            <pc:docMk/>
            <pc:sldMk cId="3331593757" sldId="284"/>
            <ac:spMk id="5" creationId="{4D5B8919-F3A1-44EA-B77C-84FAE2F2C354}"/>
          </ac:spMkLst>
        </pc:spChg>
        <pc:spChg chg="add mod">
          <ac:chgData name="Monica Crinu" userId="0e53d62f-ffa5-4577-a324-d60b80f1e1a9" providerId="ADAL" clId="{AFB95144-56A7-4D74-AAF5-82F3C668A166}" dt="2019-09-04T08:49:19.403" v="516" actId="20577"/>
          <ac:spMkLst>
            <pc:docMk/>
            <pc:sldMk cId="3331593757" sldId="284"/>
            <ac:spMk id="9" creationId="{D5F52D70-7D55-4E50-9200-EE7BD1065128}"/>
          </ac:spMkLst>
        </pc:spChg>
        <pc:spChg chg="add del mod">
          <ac:chgData name="Monica Crinu" userId="0e53d62f-ffa5-4577-a324-d60b80f1e1a9" providerId="ADAL" clId="{AFB95144-56A7-4D74-AAF5-82F3C668A166}" dt="2019-09-04T08:49:04.905" v="514" actId="478"/>
          <ac:spMkLst>
            <pc:docMk/>
            <pc:sldMk cId="3331593757" sldId="284"/>
            <ac:spMk id="11" creationId="{A439C666-BEA1-415B-8292-B414EC0C03A6}"/>
          </ac:spMkLst>
        </pc:spChg>
        <pc:picChg chg="mod">
          <ac:chgData name="Monica Crinu" userId="0e53d62f-ffa5-4577-a324-d60b80f1e1a9" providerId="ADAL" clId="{AFB95144-56A7-4D74-AAF5-82F3C668A166}" dt="2019-09-04T08:49:30.070" v="520" actId="1076"/>
          <ac:picMkLst>
            <pc:docMk/>
            <pc:sldMk cId="3331593757" sldId="284"/>
            <ac:picMk id="6" creationId="{D74BD997-DE77-4593-80E8-1D5E08E66135}"/>
          </ac:picMkLst>
        </pc:picChg>
        <pc:picChg chg="mod">
          <ac:chgData name="Monica Crinu" userId="0e53d62f-ffa5-4577-a324-d60b80f1e1a9" providerId="ADAL" clId="{AFB95144-56A7-4D74-AAF5-82F3C668A166}" dt="2019-09-04T08:49:51.552" v="529" actId="1076"/>
          <ac:picMkLst>
            <pc:docMk/>
            <pc:sldMk cId="3331593757" sldId="284"/>
            <ac:picMk id="7" creationId="{79611452-38B6-41C3-B37E-4054390B8392}"/>
          </ac:picMkLst>
        </pc:picChg>
      </pc:sldChg>
      <pc:sldChg chg="modSp">
        <pc:chgData name="Monica Crinu" userId="0e53d62f-ffa5-4577-a324-d60b80f1e1a9" providerId="ADAL" clId="{AFB95144-56A7-4D74-AAF5-82F3C668A166}" dt="2019-09-04T09:00:09.941" v="725" actId="14100"/>
        <pc:sldMkLst>
          <pc:docMk/>
          <pc:sldMk cId="1152834365" sldId="285"/>
        </pc:sldMkLst>
        <pc:spChg chg="mod">
          <ac:chgData name="Monica Crinu" userId="0e53d62f-ffa5-4577-a324-d60b80f1e1a9" providerId="ADAL" clId="{AFB95144-56A7-4D74-AAF5-82F3C668A166}" dt="2019-09-04T09:00:09.941" v="725" actId="14100"/>
          <ac:spMkLst>
            <pc:docMk/>
            <pc:sldMk cId="1152834365" sldId="285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0:45.430" v="769" actId="1036"/>
        <pc:sldMkLst>
          <pc:docMk/>
          <pc:sldMk cId="2987689941" sldId="286"/>
        </pc:sldMkLst>
        <pc:spChg chg="mod">
          <ac:chgData name="Monica Crinu" userId="0e53d62f-ffa5-4577-a324-d60b80f1e1a9" providerId="ADAL" clId="{AFB95144-56A7-4D74-AAF5-82F3C668A166}" dt="2019-09-04T09:00:45.430" v="769" actId="1036"/>
          <ac:spMkLst>
            <pc:docMk/>
            <pc:sldMk cId="2987689941" sldId="286"/>
            <ac:spMk id="4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9:00:41.735" v="756" actId="1035"/>
          <ac:spMkLst>
            <pc:docMk/>
            <pc:sldMk cId="2987689941" sldId="286"/>
            <ac:spMk id="5" creationId="{00000000-0000-0000-0000-000000000000}"/>
          </ac:spMkLst>
        </pc:spChg>
        <pc:graphicFrameChg chg="mod">
          <ac:chgData name="Monica Crinu" userId="0e53d62f-ffa5-4577-a324-d60b80f1e1a9" providerId="ADAL" clId="{AFB95144-56A7-4D74-AAF5-82F3C668A166}" dt="2019-09-04T09:00:38.186" v="742" actId="1036"/>
          <ac:graphicFrameMkLst>
            <pc:docMk/>
            <pc:sldMk cId="2987689941" sldId="286"/>
            <ac:graphicFrameMk id="7" creationId="{03E0CE0E-6497-4BBE-BD3B-DCFE9C6EB19A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3:59.498" v="785" actId="1076"/>
        <pc:sldMkLst>
          <pc:docMk/>
          <pc:sldMk cId="317297491" sldId="287"/>
        </pc:sldMkLst>
        <pc:spChg chg="mod">
          <ac:chgData name="Monica Crinu" userId="0e53d62f-ffa5-4577-a324-d60b80f1e1a9" providerId="ADAL" clId="{AFB95144-56A7-4D74-AAF5-82F3C668A166}" dt="2019-09-04T09:03:59.498" v="785" actId="1076"/>
          <ac:spMkLst>
            <pc:docMk/>
            <pc:sldMk cId="317297491" sldId="287"/>
            <ac:spMk id="5" creationId="{00000000-0000-0000-0000-000000000000}"/>
          </ac:spMkLst>
        </pc:spChg>
      </pc:sldChg>
      <pc:sldChg chg="modSp">
        <pc:chgData name="Monica Crinu" userId="0e53d62f-ffa5-4577-a324-d60b80f1e1a9" providerId="ADAL" clId="{AFB95144-56A7-4D74-AAF5-82F3C668A166}" dt="2019-09-04T09:03:45.708" v="783" actId="12788"/>
        <pc:sldMkLst>
          <pc:docMk/>
          <pc:sldMk cId="926099745" sldId="288"/>
        </pc:sldMkLst>
        <pc:spChg chg="mod">
          <ac:chgData name="Monica Crinu" userId="0e53d62f-ffa5-4577-a324-d60b80f1e1a9" providerId="ADAL" clId="{AFB95144-56A7-4D74-AAF5-82F3C668A166}" dt="2019-09-04T09:00:54.246" v="770" actId="122"/>
          <ac:spMkLst>
            <pc:docMk/>
            <pc:sldMk cId="926099745" sldId="288"/>
            <ac:spMk id="4" creationId="{00000000-0000-0000-0000-000000000000}"/>
          </ac:spMkLst>
        </pc:spChg>
        <pc:graphicFrameChg chg="mod modGraphic">
          <ac:chgData name="Monica Crinu" userId="0e53d62f-ffa5-4577-a324-d60b80f1e1a9" providerId="ADAL" clId="{AFB95144-56A7-4D74-AAF5-82F3C668A166}" dt="2019-09-04T09:03:45.708" v="783" actId="12788"/>
          <ac:graphicFrameMkLst>
            <pc:docMk/>
            <pc:sldMk cId="926099745" sldId="288"/>
            <ac:graphicFrameMk id="5" creationId="{400C7EB9-6856-4CAC-AED5-3E018440B2A4}"/>
          </ac:graphicFrameMkLst>
        </pc:graphicFrameChg>
      </pc:sldChg>
      <pc:sldChg chg="modSp">
        <pc:chgData name="Monica Crinu" userId="0e53d62f-ffa5-4577-a324-d60b80f1e1a9" providerId="ADAL" clId="{AFB95144-56A7-4D74-AAF5-82F3C668A166}" dt="2019-09-04T09:04:10.942" v="788" actId="947"/>
        <pc:sldMkLst>
          <pc:docMk/>
          <pc:sldMk cId="780832063" sldId="289"/>
        </pc:sldMkLst>
        <pc:spChg chg="mod">
          <ac:chgData name="Monica Crinu" userId="0e53d62f-ffa5-4577-a324-d60b80f1e1a9" providerId="ADAL" clId="{AFB95144-56A7-4D74-AAF5-82F3C668A166}" dt="2019-09-04T09:04:10.942" v="788" actId="947"/>
          <ac:spMkLst>
            <pc:docMk/>
            <pc:sldMk cId="780832063" sldId="289"/>
            <ac:spMk id="4" creationId="{00000000-0000-0000-0000-000000000000}"/>
          </ac:spMkLst>
        </pc:spChg>
      </pc:sldChg>
      <pc:sldChg chg="addSp modSp">
        <pc:chgData name="Monica Crinu" userId="0e53d62f-ffa5-4577-a324-d60b80f1e1a9" providerId="ADAL" clId="{AFB95144-56A7-4D74-AAF5-82F3C668A166}" dt="2019-09-04T09:04:27.230" v="797" actId="20577"/>
        <pc:sldMkLst>
          <pc:docMk/>
          <pc:sldMk cId="3815108912" sldId="290"/>
        </pc:sldMkLst>
        <pc:spChg chg="mod">
          <ac:chgData name="Monica Crinu" userId="0e53d62f-ffa5-4577-a324-d60b80f1e1a9" providerId="ADAL" clId="{AFB95144-56A7-4D74-AAF5-82F3C668A166}" dt="2019-09-04T09:04:27.230" v="797" actId="20577"/>
          <ac:spMkLst>
            <pc:docMk/>
            <pc:sldMk cId="3815108912" sldId="290"/>
            <ac:spMk id="5" creationId="{00000000-0000-0000-0000-000000000000}"/>
          </ac:spMkLst>
        </pc:spChg>
        <pc:spChg chg="add mod">
          <ac:chgData name="Monica Crinu" userId="0e53d62f-ffa5-4577-a324-d60b80f1e1a9" providerId="ADAL" clId="{AFB95144-56A7-4D74-AAF5-82F3C668A166}" dt="2019-09-04T09:04:24.278" v="795" actId="571"/>
          <ac:spMkLst>
            <pc:docMk/>
            <pc:sldMk cId="3815108912" sldId="290"/>
            <ac:spMk id="8" creationId="{C32AAE93-3656-4786-9394-7BD4BD04BA66}"/>
          </ac:spMkLst>
        </pc:spChg>
      </pc:sldChg>
      <pc:sldChg chg="modSp add ord">
        <pc:chgData name="Monica Crinu" userId="0e53d62f-ffa5-4577-a324-d60b80f1e1a9" providerId="ADAL" clId="{AFB95144-56A7-4D74-AAF5-82F3C668A166}" dt="2019-09-04T08:34:07.775" v="220" actId="20577"/>
        <pc:sldMkLst>
          <pc:docMk/>
          <pc:sldMk cId="2282763034" sldId="293"/>
        </pc:sldMkLst>
        <pc:spChg chg="mod">
          <ac:chgData name="Monica Crinu" userId="0e53d62f-ffa5-4577-a324-d60b80f1e1a9" providerId="ADAL" clId="{AFB95144-56A7-4D74-AAF5-82F3C668A166}" dt="2019-09-04T08:34:07.775" v="220" actId="20577"/>
          <ac:spMkLst>
            <pc:docMk/>
            <pc:sldMk cId="2282763034" sldId="293"/>
            <ac:spMk id="6" creationId="{00000000-0000-0000-0000-000000000000}"/>
          </ac:spMkLst>
        </pc:spChg>
      </pc:sldChg>
      <pc:sldChg chg="addSp delSp modSp add ord">
        <pc:chgData name="Monica Crinu" userId="0e53d62f-ffa5-4577-a324-d60b80f1e1a9" providerId="ADAL" clId="{AFB95144-56A7-4D74-AAF5-82F3C668A166}" dt="2019-09-04T08:48:16.908" v="485" actId="20577"/>
        <pc:sldMkLst>
          <pc:docMk/>
          <pc:sldMk cId="916202691" sldId="294"/>
        </pc:sldMkLst>
        <pc:spChg chg="del mod">
          <ac:chgData name="Monica Crinu" userId="0e53d62f-ffa5-4577-a324-d60b80f1e1a9" providerId="ADAL" clId="{AFB95144-56A7-4D74-AAF5-82F3C668A166}" dt="2019-09-04T08:45:55.577" v="443" actId="478"/>
          <ac:spMkLst>
            <pc:docMk/>
            <pc:sldMk cId="916202691" sldId="294"/>
            <ac:spMk id="3" creationId="{00000000-0000-0000-0000-000000000000}"/>
          </ac:spMkLst>
        </pc:spChg>
        <pc:spChg chg="mod">
          <ac:chgData name="Monica Crinu" userId="0e53d62f-ffa5-4577-a324-d60b80f1e1a9" providerId="ADAL" clId="{AFB95144-56A7-4D74-AAF5-82F3C668A166}" dt="2019-09-04T08:45:44.318" v="437"/>
          <ac:spMkLst>
            <pc:docMk/>
            <pc:sldMk cId="916202691" sldId="294"/>
            <ac:spMk id="4" creationId="{B354CFFF-A821-4C0B-A5DF-DD784A3387D6}"/>
          </ac:spMkLst>
        </pc:spChg>
        <pc:spChg chg="mod">
          <ac:chgData name="Monica Crinu" userId="0e53d62f-ffa5-4577-a324-d60b80f1e1a9" providerId="ADAL" clId="{AFB95144-56A7-4D74-AAF5-82F3C668A166}" dt="2019-09-04T08:47:47.589" v="466" actId="6549"/>
          <ac:spMkLst>
            <pc:docMk/>
            <pc:sldMk cId="916202691" sldId="294"/>
            <ac:spMk id="5" creationId="{570F6E7C-E781-4447-8D39-C95E6CD6C3B3}"/>
          </ac:spMkLst>
        </pc:spChg>
        <pc:spChg chg="add mod">
          <ac:chgData name="Monica Crinu" userId="0e53d62f-ffa5-4577-a324-d60b80f1e1a9" providerId="ADAL" clId="{AFB95144-56A7-4D74-AAF5-82F3C668A166}" dt="2019-09-04T08:48:16.908" v="485" actId="20577"/>
          <ac:spMkLst>
            <pc:docMk/>
            <pc:sldMk cId="916202691" sldId="294"/>
            <ac:spMk id="7" creationId="{5EE68B92-53CC-4F49-AAC9-B76CE363BA26}"/>
          </ac:spMkLst>
        </pc:spChg>
      </pc:sldChg>
      <pc:sldChg chg="add del">
        <pc:chgData name="Monica Crinu" userId="0e53d62f-ffa5-4577-a324-d60b80f1e1a9" providerId="ADAL" clId="{AFB95144-56A7-4D74-AAF5-82F3C668A166}" dt="2019-09-04T08:50:11.097" v="531" actId="2696"/>
        <pc:sldMkLst>
          <pc:docMk/>
          <pc:sldMk cId="883675245" sldId="29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752AE9-B49F-4D8E-A2CB-E3744479E7E8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2A6129-5FA7-4E29-A26C-22D05F878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1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B0960149-4E2A-440B-8BC4-04E68C5FEC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75" y="915881"/>
            <a:ext cx="7715250" cy="39975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1950" y="4533901"/>
            <a:ext cx="6157683" cy="1058406"/>
          </a:xfrm>
          <a:noFill/>
        </p:spPr>
        <p:txBody>
          <a:bodyPr anchor="t">
            <a:normAutofit/>
          </a:bodyPr>
          <a:lstStyle>
            <a:lvl1pPr algn="l">
              <a:defRPr sz="3200" cap="all" baseline="0"/>
            </a:lvl1pPr>
          </a:lstStyle>
          <a:p>
            <a:r>
              <a:rPr lang="en-US" dirty="0"/>
              <a:t>Click to edit Master 2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1950" y="5733256"/>
            <a:ext cx="6157683" cy="722443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</a:t>
            </a:r>
          </a:p>
          <a:p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4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277D83E-A226-4AA1-BA93-0FC09EE0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5443" y="62628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E7681C2-03B9-41DF-B6DE-191AC4E50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D1881-4E1E-44FD-925E-998CE5709C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37D5D2D-CF00-4455-B81D-63C30AB64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C6E5893-7295-4960-A66A-CB1EB00387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58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58" y="987425"/>
            <a:ext cx="4409561" cy="1069975"/>
          </a:xfrm>
        </p:spPr>
        <p:txBody>
          <a:bodyPr anchor="ctr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299" y="987425"/>
            <a:ext cx="6858343" cy="5561655"/>
          </a:xfrm>
          <a:noFill/>
        </p:spPr>
        <p:txBody>
          <a:bodyPr/>
          <a:lstStyle>
            <a:lvl1pPr>
              <a:defRPr sz="2800"/>
            </a:lvl1pPr>
            <a:lvl2pPr marL="685800" indent="-228600">
              <a:buFont typeface="Arial" panose="020B0604020202020204" pitchFamily="34" charset="0"/>
              <a:buChar char="-"/>
              <a:defRPr sz="2600"/>
            </a:lvl2pPr>
            <a:lvl3pPr marL="1143000" indent="-228600">
              <a:buFont typeface="Arial" panose="020B0604020202020204" pitchFamily="34" charset="0"/>
              <a:buChar char="-"/>
              <a:defRPr sz="2400"/>
            </a:lvl3pPr>
            <a:lvl4pPr marL="1600200" indent="-228600">
              <a:buFont typeface="Arial" panose="020B0604020202020204" pitchFamily="34" charset="0"/>
              <a:buChar char="-"/>
              <a:defRPr sz="2000"/>
            </a:lvl4pPr>
            <a:lvl5pPr marL="2057400" indent="-228600">
              <a:buFont typeface="Arial" panose="020B0604020202020204" pitchFamily="34" charset="0"/>
              <a:buChar char="-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2465" y="2131539"/>
            <a:ext cx="4409561" cy="441754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125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631DC4-4DA8-4D30-99ED-E32B28C5B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8144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1E0486-F908-4E2C-8D08-721664596E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61A7200-6A94-4149-8220-67233DCA5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918280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6F4E7D4-A0FB-456B-B9F2-B5B552E3D6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5918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4530326-95B4-4002-A2DB-B7C311169C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20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108B83A-A15D-47D9-99BE-82C040DF88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463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0AC46C1-E200-423A-B9E4-83F878ECAA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745573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Section Break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9579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6A3EE6D-29E4-49B3-9117-755A4A6B91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7334" y="2921966"/>
            <a:ext cx="4930361" cy="1558594"/>
          </a:xfrm>
        </p:spPr>
        <p:txBody>
          <a:bodyPr/>
          <a:lstStyle>
            <a:lvl1pPr marL="0" indent="0">
              <a:buNone/>
              <a:defRPr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Thank You style</a:t>
            </a:r>
          </a:p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54606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32874"/>
            <a:ext cx="11138884" cy="5060001"/>
          </a:xfrm>
          <a:noFill/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6D46C3-C698-4F83-9E4B-6FD6771A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1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noFill/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noFill/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16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1423449"/>
            <a:ext cx="5657850" cy="5091651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23448"/>
            <a:ext cx="5328634" cy="5091652"/>
          </a:xfrm>
        </p:spPr>
        <p:txBody>
          <a:bodyPr/>
          <a:lstStyle>
            <a:lvl2pPr marL="685800" indent="-228600">
              <a:buFont typeface="Arial" panose="020B0604020202020204" pitchFamily="34" charset="0"/>
              <a:buChar char="-"/>
              <a:defRPr/>
            </a:lvl2pPr>
            <a:lvl3pPr marL="1143000" indent="-228600">
              <a:buFont typeface="Arial" panose="020B0604020202020204" pitchFamily="34" charset="0"/>
              <a:buChar char="-"/>
              <a:defRPr/>
            </a:lvl3pPr>
            <a:lvl4pPr marL="1600200" indent="-228600">
              <a:buFont typeface="Arial" panose="020B0604020202020204" pitchFamily="34" charset="0"/>
              <a:buChar char="-"/>
              <a:defRPr/>
            </a:lvl4pPr>
            <a:lvl5pPr marL="2057400" indent="-228600">
              <a:buFont typeface="Arial" panose="020B0604020202020204" pitchFamily="34" charset="0"/>
              <a:buChar char="-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89405A-E4D2-4278-84C9-F691ECA3F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84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4"/>
          <p:cNvSpPr>
            <a:spLocks noGrp="1"/>
          </p:cNvSpPr>
          <p:nvPr>
            <p:ph sz="quarter" idx="23"/>
          </p:nvPr>
        </p:nvSpPr>
        <p:spPr>
          <a:xfrm>
            <a:off x="361950" y="4236472"/>
            <a:ext cx="5600700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4"/>
          <p:cNvSpPr>
            <a:spLocks noGrp="1"/>
          </p:cNvSpPr>
          <p:nvPr>
            <p:ph sz="quarter" idx="24"/>
          </p:nvPr>
        </p:nvSpPr>
        <p:spPr>
          <a:xfrm>
            <a:off x="6038851" y="4236472"/>
            <a:ext cx="5461983" cy="2362897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4"/>
          <p:cNvSpPr>
            <a:spLocks noGrp="1"/>
          </p:cNvSpPr>
          <p:nvPr>
            <p:ph sz="quarter" idx="12"/>
          </p:nvPr>
        </p:nvSpPr>
        <p:spPr>
          <a:xfrm>
            <a:off x="361950" y="1451728"/>
            <a:ext cx="5600700" cy="2686542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Content Placeholder 4"/>
          <p:cNvSpPr>
            <a:spLocks noGrp="1"/>
          </p:cNvSpPr>
          <p:nvPr>
            <p:ph sz="quarter" idx="25"/>
          </p:nvPr>
        </p:nvSpPr>
        <p:spPr>
          <a:xfrm>
            <a:off x="6038850" y="1451728"/>
            <a:ext cx="5461984" cy="2686542"/>
          </a:xfrm>
          <a:prstGeom prst="rect">
            <a:avLst/>
          </a:prstGeom>
        </p:spPr>
        <p:txBody>
          <a:bodyPr/>
          <a:lstStyle>
            <a:lvl2pPr>
              <a:buClr>
                <a:schemeClr val="accent3"/>
              </a:buClr>
              <a:defRPr>
                <a:latin typeface="+mn-lt"/>
              </a:defRPr>
            </a:lvl2pPr>
            <a:lvl3pPr>
              <a:buClr>
                <a:schemeClr val="accent3"/>
              </a:buClr>
              <a:defRPr>
                <a:latin typeface="+mn-lt"/>
              </a:defRPr>
            </a:lvl3pPr>
            <a:lvl4pPr marL="1600200" indent="-228600">
              <a:buClr>
                <a:schemeClr val="accent3"/>
              </a:buClr>
              <a:buFont typeface="Arial" panose="020B0604020202020204" pitchFamily="34" charset="0"/>
              <a:buChar char="-"/>
              <a:defRPr sz="1400">
                <a:latin typeface="+mn-lt"/>
                <a:cs typeface="Arial" panose="020B0604020202020204" pitchFamily="34" charset="0"/>
              </a:defRPr>
            </a:lvl4pPr>
            <a:lvl5pPr>
              <a:buClr>
                <a:schemeClr val="accent3"/>
              </a:buClr>
              <a:defRPr sz="140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26"/>
          </p:nvPr>
        </p:nvSpPr>
        <p:spPr>
          <a:xfrm>
            <a:off x="9055443" y="6262818"/>
            <a:ext cx="2743200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2DEAD082-9297-4983-9E9E-2A1BC637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DE30DB9-9F22-47A3-8C12-04F4BE232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30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0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50B6B-11C2-4A63-9482-13D335E936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139384"/>
            <a:ext cx="2428240" cy="746576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B4647F5-F2E2-407B-8C2E-D54D72C72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436692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89FC-3CA3-4F59-A913-EA2FEFE716E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1949" y="1479069"/>
            <a:ext cx="11436693" cy="50233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5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9629"/>
            <a:ext cx="10058400" cy="144170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950" y="1451333"/>
            <a:ext cx="11138884" cy="517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55443" y="626281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B0F0"/>
                </a:solidFill>
              </a:defRPr>
            </a:lvl1pPr>
          </a:lstStyle>
          <a:p>
            <a:fld id="{04B6DC17-722A-4C1E-BBDA-21356F7977E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" y="303629"/>
            <a:ext cx="2222500" cy="435030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7943"/>
            <a:ext cx="12192000" cy="236537"/>
          </a:xfrm>
          <a:prstGeom prst="rect">
            <a:avLst/>
          </a:prstGeom>
        </p:spPr>
        <p:txBody>
          <a:bodyPr/>
          <a:lstStyle>
            <a:lvl1pPr algn="ct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©2019 Softelligence.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98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1" r:id="rId3"/>
    <p:sldLayoutId id="2147483652" r:id="rId4"/>
    <p:sldLayoutId id="2147483662" r:id="rId5"/>
    <p:sldLayoutId id="2147483654" r:id="rId6"/>
    <p:sldLayoutId id="2147483655" r:id="rId7"/>
    <p:sldLayoutId id="2147483663" r:id="rId8"/>
    <p:sldLayoutId id="2147483667" r:id="rId9"/>
    <p:sldLayoutId id="2147483668" r:id="rId10"/>
    <p:sldLayoutId id="2147483656" r:id="rId11"/>
    <p:sldLayoutId id="2147483660" r:id="rId12"/>
    <p:sldLayoutId id="2147483669" r:id="rId13"/>
    <p:sldLayoutId id="2147483659" r:id="rId14"/>
    <p:sldLayoutId id="2147483658" r:id="rId15"/>
    <p:sldLayoutId id="2147483665" r:id="rId16"/>
    <p:sldLayoutId id="2147483666" r:id="rId17"/>
    <p:sldLayoutId id="2147483664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B0F0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tutorial/machine_learning_map/index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lawrences/GlobalAINightBucharest/master/data/cs-test.csv" TargetMode="External"/><Relationship Id="rId7" Type="http://schemas.openxmlformats.org/officeDocument/2006/relationships/hyperlink" Target="https://docs.microsoft.com/en-us/python/api/overview/azure/ml/intro?view=azure-ml-py" TargetMode="External"/><Relationship Id="rId2" Type="http://schemas.openxmlformats.org/officeDocument/2006/relationships/hyperlink" Target="https://raw.githubusercontent.com/dlawrences/GlobalAINightBucharest/master/data/cs-training.csv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park.apache.org/docs/latest/api/python/index.html" TargetMode="External"/><Relationship Id="rId5" Type="http://schemas.openxmlformats.org/officeDocument/2006/relationships/hyperlink" Target="https://docs.microsoft.com/en-us/azure/azure-databricks/" TargetMode="External"/><Relationship Id="rId4" Type="http://schemas.openxmlformats.org/officeDocument/2006/relationships/hyperlink" Target="https://github.com/dlawrences/GlobalAINightBucharest/blob/master/notebooks/Global%20AI%20Night%20-%20Credit%20Scoring.p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mailto:laurentiu.diaconu@softelligence.net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GiveMeSomeCredit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zure.microsoft.com/en-in/services/machine-learning-service/" TargetMode="External"/><Relationship Id="rId4" Type="http://schemas.openxmlformats.org/officeDocument/2006/relationships/hyperlink" Target="https://azure.microsoft.com/en-in/services/databricks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ricks.com/product/unified-analytics-platform" TargetMode="External"/><Relationship Id="rId2" Type="http://schemas.openxmlformats.org/officeDocument/2006/relationships/hyperlink" Target="https://databricks.com/spark/certific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s://databricks.com/product/databricks-delt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E5E596-AF73-49D1-B293-30E7DF7D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949" y="4695825"/>
            <a:ext cx="9496425" cy="1037430"/>
          </a:xfrm>
        </p:spPr>
        <p:txBody>
          <a:bodyPr>
            <a:normAutofit fontScale="90000"/>
          </a:bodyPr>
          <a:lstStyle/>
          <a:p>
            <a:r>
              <a:rPr lang="en-US" cap="none" dirty="0"/>
              <a:t>Developing </a:t>
            </a:r>
            <a:r>
              <a:rPr lang="en-US" cap="none"/>
              <a:t>a Credit </a:t>
            </a:r>
            <a:r>
              <a:rPr lang="en-US" cap="none" dirty="0"/>
              <a:t>S</a:t>
            </a:r>
            <a:r>
              <a:rPr lang="en-US" cap="none"/>
              <a:t>coring AI-enabled Model </a:t>
            </a:r>
            <a:r>
              <a:rPr lang="en-US" cap="none" dirty="0"/>
              <a:t>with Azure </a:t>
            </a:r>
            <a:r>
              <a:rPr lang="en-US" cap="none" dirty="0" err="1"/>
              <a:t>Databricks</a:t>
            </a:r>
            <a:endParaRPr lang="en-US" cap="non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6FEC66D-9DB5-4DA6-86D5-48F836AE4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50" y="5867400"/>
            <a:ext cx="8161564" cy="588299"/>
          </a:xfrm>
        </p:spPr>
        <p:txBody>
          <a:bodyPr>
            <a:normAutofit/>
          </a:bodyPr>
          <a:lstStyle/>
          <a:p>
            <a:r>
              <a:rPr lang="en-US" b="1" dirty="0"/>
              <a:t>Laurentiu Diaconu</a:t>
            </a:r>
            <a:r>
              <a:rPr lang="en-US" dirty="0"/>
              <a:t>, Data Enablement Consultant</a:t>
            </a:r>
            <a:r>
              <a:rPr lang="en-US"/>
              <a:t>, Softelligence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E78376-9061-4713-9FAA-672D1E4F6BD5}"/>
              </a:ext>
            </a:extLst>
          </p:cNvPr>
          <p:cNvSpPr/>
          <p:nvPr/>
        </p:nvSpPr>
        <p:spPr>
          <a:xfrm>
            <a:off x="5772150" y="30426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cap="all">
                <a:solidFill>
                  <a:srgbClr val="00B0F0"/>
                </a:solidFill>
              </a:rPr>
              <a:t>Bucharest ai NIGHT</a:t>
            </a:r>
          </a:p>
          <a:p>
            <a:pPr algn="r"/>
            <a:r>
              <a:rPr lang="en-US" sz="1600"/>
              <a:t>Bucharest 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· </a:t>
            </a:r>
            <a:r>
              <a:rPr lang="en-US" sz="1600"/>
              <a:t>September 5, 2019</a:t>
            </a:r>
            <a:r>
              <a:rPr lang="en-US" sz="160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en-US" sz="1600" b="1"/>
              <a:t>#BucharestAINight </a:t>
            </a:r>
          </a:p>
          <a:p>
            <a:pPr algn="r"/>
            <a:r>
              <a:rPr lang="en-US" sz="1600" b="1"/>
              <a:t>#GlobalAINight</a:t>
            </a:r>
            <a:endParaRPr lang="en-US" sz="1600" b="1" cap="all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499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So what can you do </a:t>
            </a:r>
            <a:r>
              <a:rPr lang="en-US"/>
              <a:t>with it?</a:t>
            </a:r>
            <a:endParaRPr lang="en-US" dirty="0"/>
          </a:p>
        </p:txBody>
      </p:sp>
      <p:sp>
        <p:nvSpPr>
          <p:cNvPr id="329" name="Freeform 4"/>
          <p:cNvSpPr>
            <a:spLocks noChangeArrowheads="1"/>
          </p:cNvSpPr>
          <p:nvPr/>
        </p:nvSpPr>
        <p:spPr bwMode="auto">
          <a:xfrm>
            <a:off x="2740512" y="159977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0" name="Freeform 4"/>
          <p:cNvSpPr>
            <a:spLocks noChangeArrowheads="1"/>
          </p:cNvSpPr>
          <p:nvPr/>
        </p:nvSpPr>
        <p:spPr bwMode="auto">
          <a:xfrm>
            <a:off x="2837398" y="482688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31" name="Group 330"/>
          <p:cNvGrpSpPr/>
          <p:nvPr/>
        </p:nvGrpSpPr>
        <p:grpSpPr>
          <a:xfrm>
            <a:off x="3571135" y="521317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332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3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4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35" name="Freeform 86"/>
          <p:cNvSpPr>
            <a:spLocks noChangeArrowheads="1"/>
          </p:cNvSpPr>
          <p:nvPr/>
        </p:nvSpPr>
        <p:spPr bwMode="auto">
          <a:xfrm>
            <a:off x="6651352" y="522187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83500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lang="en-US" sz="1400" dirty="0">
                <a:solidFill>
                  <a:srgbClr val="0078D6"/>
                </a:solidFill>
                <a:latin typeface="Segoe UI" charset="0"/>
                <a:ea typeface="Segoe UI" charset="0"/>
                <a:cs typeface="Segoe UI" charset="0"/>
              </a:rPr>
              <a:t> </a:t>
            </a: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Databricks Runtime Engine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73701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339" name="Freeform 2"/>
          <p:cNvSpPr>
            <a:spLocks noChangeArrowheads="1"/>
          </p:cNvSpPr>
          <p:nvPr/>
        </p:nvSpPr>
        <p:spPr bwMode="auto">
          <a:xfrm>
            <a:off x="2837398" y="334625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97519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341" name="TextBox 340"/>
          <p:cNvSpPr txBox="1"/>
          <p:nvPr/>
        </p:nvSpPr>
        <p:spPr>
          <a:xfrm>
            <a:off x="573564" y="370586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342" name="TextBox 341"/>
          <p:cNvSpPr txBox="1"/>
          <p:nvPr/>
        </p:nvSpPr>
        <p:spPr>
          <a:xfrm>
            <a:off x="375153" y="465396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343" name="TextBox 342"/>
          <p:cNvSpPr txBox="1"/>
          <p:nvPr/>
        </p:nvSpPr>
        <p:spPr>
          <a:xfrm>
            <a:off x="420288" y="563821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375153" y="272867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72806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346" name="TextBox 345"/>
          <p:cNvSpPr txBox="1"/>
          <p:nvPr/>
        </p:nvSpPr>
        <p:spPr>
          <a:xfrm>
            <a:off x="9899724" y="260434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347" name="TextBox 346"/>
          <p:cNvSpPr txBox="1"/>
          <p:nvPr/>
        </p:nvSpPr>
        <p:spPr>
          <a:xfrm>
            <a:off x="10305938" y="363180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0213165" y="484607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349" name="Group 348"/>
          <p:cNvGrpSpPr/>
          <p:nvPr/>
        </p:nvGrpSpPr>
        <p:grpSpPr>
          <a:xfrm>
            <a:off x="10634752" y="211832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350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1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2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3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4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5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6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7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8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9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0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1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2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3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64" name="Group 363"/>
          <p:cNvGrpSpPr/>
          <p:nvPr/>
        </p:nvGrpSpPr>
        <p:grpSpPr>
          <a:xfrm>
            <a:off x="10593261" y="4302399"/>
            <a:ext cx="593063" cy="516113"/>
            <a:chOff x="8834092" y="4167766"/>
            <a:chExt cx="1712913" cy="1490662"/>
          </a:xfrm>
        </p:grpSpPr>
        <p:sp>
          <p:nvSpPr>
            <p:cNvPr id="365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6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7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8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69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0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1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2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3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4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5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76" name="Rectangle 375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35071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4187833"/>
            <a:ext cx="476134" cy="467582"/>
            <a:chOff x="2549926" y="1227604"/>
            <a:chExt cx="5177116" cy="5084148"/>
          </a:xfrm>
        </p:grpSpPr>
        <p:sp>
          <p:nvSpPr>
            <p:cNvPr id="378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5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057440" y="528613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387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8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89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90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3177435"/>
            <a:ext cx="496622" cy="378062"/>
            <a:chOff x="2502877" y="2643553"/>
            <a:chExt cx="3651737" cy="2779942"/>
          </a:xfrm>
        </p:grpSpPr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7" name="Freeform 2"/>
          <p:cNvSpPr>
            <a:spLocks noChangeArrowheads="1"/>
          </p:cNvSpPr>
          <p:nvPr/>
        </p:nvSpPr>
        <p:spPr bwMode="auto">
          <a:xfrm>
            <a:off x="2837398" y="197420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8" name="Group 397"/>
          <p:cNvGrpSpPr/>
          <p:nvPr/>
        </p:nvGrpSpPr>
        <p:grpSpPr>
          <a:xfrm rot="16200000">
            <a:off x="7816827" y="3857109"/>
            <a:ext cx="3901792" cy="467102"/>
            <a:chOff x="3487387" y="4548246"/>
            <a:chExt cx="5217226" cy="653146"/>
          </a:xfrm>
        </p:grpSpPr>
        <p:sp>
          <p:nvSpPr>
            <p:cNvPr id="399" name="Freeform 398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00" name="Freeform 399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5176113"/>
            <a:ext cx="610610" cy="484674"/>
            <a:chOff x="4223626" y="2353385"/>
            <a:chExt cx="1173971" cy="931848"/>
          </a:xfrm>
        </p:grpSpPr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403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4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5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6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7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8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09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410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425" name="Picture 4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5190157"/>
            <a:ext cx="800100" cy="418494"/>
          </a:xfrm>
          <a:prstGeom prst="rect">
            <a:avLst/>
          </a:prstGeom>
        </p:spPr>
      </p:pic>
      <p:grpSp>
        <p:nvGrpSpPr>
          <p:cNvPr id="426" name="Group 425"/>
          <p:cNvGrpSpPr/>
          <p:nvPr/>
        </p:nvGrpSpPr>
        <p:grpSpPr>
          <a:xfrm rot="16200000">
            <a:off x="308610" y="3755744"/>
            <a:ext cx="3947815" cy="467102"/>
            <a:chOff x="3487387" y="4548246"/>
            <a:chExt cx="5217226" cy="653146"/>
          </a:xfrm>
        </p:grpSpPr>
        <p:sp>
          <p:nvSpPr>
            <p:cNvPr id="427" name="Freeform 426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428" name="Freeform 427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29" name="Group 428"/>
          <p:cNvGrpSpPr/>
          <p:nvPr/>
        </p:nvGrpSpPr>
        <p:grpSpPr>
          <a:xfrm>
            <a:off x="1080442" y="2118518"/>
            <a:ext cx="388896" cy="593152"/>
            <a:chOff x="952162" y="1304149"/>
            <a:chExt cx="630602" cy="961807"/>
          </a:xfrm>
          <a:noFill/>
        </p:grpSpPr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432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3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4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31" name="Oval 430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435" name="Group 434"/>
          <p:cNvGrpSpPr/>
          <p:nvPr/>
        </p:nvGrpSpPr>
        <p:grpSpPr>
          <a:xfrm>
            <a:off x="802770" y="3192620"/>
            <a:ext cx="829640" cy="459762"/>
            <a:chOff x="603432" y="2974623"/>
            <a:chExt cx="829640" cy="459762"/>
          </a:xfrm>
        </p:grpSpPr>
        <p:sp>
          <p:nvSpPr>
            <p:cNvPr id="43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37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438" name="TextBox 437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91419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448056"/>
            <a:ext cx="476134" cy="467582"/>
            <a:chOff x="2549926" y="1227604"/>
            <a:chExt cx="5177116" cy="5084148"/>
          </a:xfrm>
        </p:grpSpPr>
        <p:sp>
          <p:nvSpPr>
            <p:cNvPr id="440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7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48" name="TextBox 447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57386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449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408378"/>
            <a:ext cx="11408940" cy="4983713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52987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38194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73596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40684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87338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472037"/>
            <a:ext cx="509188" cy="399948"/>
            <a:chOff x="8339328" y="268334"/>
            <a:chExt cx="780544" cy="613088"/>
          </a:xfrm>
        </p:grpSpPr>
        <p:sp>
          <p:nvSpPr>
            <p:cNvPr id="456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57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528013"/>
            <a:ext cx="502920" cy="361358"/>
            <a:chOff x="10268712" y="1254226"/>
            <a:chExt cx="804672" cy="578172"/>
          </a:xfrm>
        </p:grpSpPr>
        <p:grpSp>
          <p:nvGrpSpPr>
            <p:cNvPr id="459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461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2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3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4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5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6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0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478125"/>
            <a:ext cx="554668" cy="377171"/>
            <a:chOff x="9151662" y="1184065"/>
            <a:chExt cx="554668" cy="377171"/>
          </a:xfrm>
        </p:grpSpPr>
        <p:grpSp>
          <p:nvGrpSpPr>
            <p:cNvPr id="468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470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1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2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3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469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96605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97570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Rectangle 475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39389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39866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88635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87338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480" name="Oval 479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99810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Oval 480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99470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99470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413191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412330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5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4899" y="3864375"/>
            <a:ext cx="546696" cy="546696"/>
          </a:xfrm>
          <a:prstGeom prst="rect">
            <a:avLst/>
          </a:prstGeom>
        </p:spPr>
      </p:pic>
      <p:pic>
        <p:nvPicPr>
          <p:cNvPr id="486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8651" y="3902943"/>
            <a:ext cx="493022" cy="493022"/>
          </a:xfrm>
          <a:prstGeom prst="rect">
            <a:avLst/>
          </a:prstGeom>
        </p:spPr>
      </p:pic>
      <p:sp>
        <p:nvSpPr>
          <p:cNvPr id="487" name="TextBox 486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524051" y="6534029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Build on secure &amp; trusted cloud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54047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505050"/>
                </a:solidFill>
                <a:latin typeface="Calibri Light" panose="020F0302020204030204"/>
              </a:rPr>
              <a:t>Scale without limits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620194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Right Brace 489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64270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0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Core Concepts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76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52A250-8D19-4909-B161-914D5E18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698" y="1365395"/>
            <a:ext cx="4446471" cy="2663480"/>
          </a:xfrm>
          <a:prstGeom prst="rect">
            <a:avLst/>
          </a:prstGeom>
          <a:ln>
            <a:solidFill>
              <a:schemeClr val="accent6">
                <a:lumMod val="90000"/>
              </a:schemeClr>
            </a:solidFill>
          </a:ln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46EE0168-1886-4796-8AE3-7ACE9BCFFF35}"/>
              </a:ext>
            </a:extLst>
          </p:cNvPr>
          <p:cNvSpPr txBox="1">
            <a:spLocks/>
          </p:cNvSpPr>
          <p:nvPr/>
        </p:nvSpPr>
        <p:spPr>
          <a:xfrm>
            <a:off x="182054" y="1232517"/>
            <a:ext cx="5683966" cy="4945416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2000" b="1"/>
              <a:t>Provisioning Azure Databricks Workspace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/>
              <a:t>Azure </a:t>
            </a:r>
            <a:r>
              <a:rPr lang="en-US" sz="1600" dirty="0"/>
              <a:t>Databricks is provisioned directly from the Azure Portal like any other </a:t>
            </a:r>
            <a:r>
              <a:rPr lang="en-US" sz="1600"/>
              <a:t>Azure service.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In contrast, with other clouds, it has to be provisioned through the Databricks </a:t>
            </a:r>
            <a:r>
              <a:rPr lang="en-US" sz="1600"/>
              <a:t>portal.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With Azure Databricks, the Azure Portal offers a unified portal to provision and administer Azure Databricks as well as other Azure </a:t>
            </a:r>
            <a:r>
              <a:rPr lang="en-US" sz="1600"/>
              <a:t>services.</a:t>
            </a:r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r>
              <a:rPr lang="en-US" sz="1600" dirty="0"/>
              <a:t>Any Azure user with the appropriate subscription and authorization can provision Azure Databricks </a:t>
            </a:r>
            <a:r>
              <a:rPr lang="en-US" sz="1600"/>
              <a:t>service*.</a:t>
            </a:r>
          </a:p>
          <a:p>
            <a:pPr marL="0" lvl="1" indent="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SzPct val="100000"/>
              <a:buNone/>
              <a:tabLst>
                <a:tab pos="632806" algn="l"/>
              </a:tabLst>
            </a:pPr>
            <a:endParaRPr lang="en-US" sz="1600" dirty="0"/>
          </a:p>
          <a:p>
            <a:pPr marL="514350" lvl="2" indent="-285750" defTabSz="914367" fontAlgn="base"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/>
              <a:t>There is no need for a separate Databricks account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41A851-891E-42AD-952F-D71BAE5C863E}"/>
              </a:ext>
            </a:extLst>
          </p:cNvPr>
          <p:cNvGrpSpPr/>
          <p:nvPr/>
        </p:nvGrpSpPr>
        <p:grpSpPr>
          <a:xfrm>
            <a:off x="7181803" y="3997791"/>
            <a:ext cx="4474037" cy="2853141"/>
            <a:chOff x="6263451" y="3909771"/>
            <a:chExt cx="3977983" cy="259049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1124C-F5D8-47B0-92CC-30C606AC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3451" y="3909771"/>
              <a:ext cx="3977983" cy="2590493"/>
            </a:xfrm>
            <a:prstGeom prst="rect">
              <a:avLst/>
            </a:prstGeom>
            <a:ln>
              <a:solidFill>
                <a:schemeClr val="accent6">
                  <a:lumMod val="90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32C70D-3589-400A-9EAF-7A384E0FC15A}"/>
                </a:ext>
              </a:extLst>
            </p:cNvPr>
            <p:cNvSpPr/>
            <p:nvPr/>
          </p:nvSpPr>
          <p:spPr bwMode="auto">
            <a:xfrm>
              <a:off x="9402218" y="3909771"/>
              <a:ext cx="634180" cy="182544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E3C215-3CC0-461D-9C95-4E02C483A6A1}"/>
              </a:ext>
            </a:extLst>
          </p:cNvPr>
          <p:cNvSpPr txBox="1"/>
          <p:nvPr/>
        </p:nvSpPr>
        <p:spPr>
          <a:xfrm>
            <a:off x="10636844" y="2333420"/>
            <a:ext cx="1430553" cy="7109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Aft>
                <a:spcPts val="600"/>
              </a:spcAft>
              <a:defRPr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i="1" dirty="0">
                <a:latin typeface="+mn-lt"/>
              </a:rPr>
              <a:t>Provisioning the Azure Databricks Service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047BB-1018-4A02-9F32-A60E98D7D3A3}"/>
              </a:ext>
            </a:extLst>
          </p:cNvPr>
          <p:cNvSpPr txBox="1"/>
          <p:nvPr/>
        </p:nvSpPr>
        <p:spPr>
          <a:xfrm>
            <a:off x="5932695" y="5138129"/>
            <a:ext cx="1434814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 Semibold" panose="020B0702040204020203" pitchFamily="34" charset="0"/>
              </a:rPr>
              <a:t>After provisioning the is complete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60AAB24-F804-46F1-A511-371F2C89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2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3143" y="1142282"/>
            <a:ext cx="5396358" cy="528760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52912" lvl="1" defTabSz="913770" fontAlgn="base">
              <a:spcBef>
                <a:spcPts val="588"/>
              </a:spcBef>
              <a:spcAft>
                <a:spcPts val="588"/>
              </a:spcAft>
              <a:buClr>
                <a:srgbClr val="68217A">
                  <a:lumMod val="50000"/>
                </a:srgbClr>
              </a:buClr>
              <a:tabLst>
                <a:tab pos="645523" algn="l"/>
              </a:tabLst>
              <a:defRPr sz="2353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>
                <a:solidFill>
                  <a:schemeClr val="tx1"/>
                </a:solidFill>
              </a:rPr>
              <a:t>General Spark Architecture</a:t>
            </a:r>
          </a:p>
          <a:p>
            <a:pPr marL="0" lvl="1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 sz="2000" b="1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solidFill>
                  <a:schemeClr val="tx1"/>
                </a:solidFill>
              </a:rPr>
              <a:t>‘</a:t>
            </a:r>
            <a:r>
              <a:rPr lang="en-US" sz="1600" dirty="0">
                <a:solidFill>
                  <a:schemeClr val="tx1"/>
                </a:solidFill>
              </a:rPr>
              <a:t>Driver’ runs the user’s ‘main’ function and executes the various parallel operations on the worker nodes</a:t>
            </a:r>
            <a:r>
              <a:rPr lang="en-US" sz="1600">
                <a:solidFill>
                  <a:schemeClr val="tx1"/>
                </a:solidFill>
              </a:rPr>
              <a:t>.  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results of the operations are collected by </a:t>
            </a:r>
            <a:r>
              <a:rPr lang="en-US" sz="1600">
                <a:solidFill>
                  <a:schemeClr val="tx1"/>
                </a:solidFill>
              </a:rPr>
              <a:t>the driver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The worker nodes read and write data from/to Data Sources including </a:t>
            </a:r>
            <a:r>
              <a:rPr lang="en-US" sz="1600">
                <a:solidFill>
                  <a:schemeClr val="tx1"/>
                </a:solidFill>
              </a:rPr>
              <a:t>HDFS.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 also cache transformed data in memory as RDDs (Resilient Data </a:t>
            </a:r>
            <a:r>
              <a:rPr lang="en-US" sz="1600">
                <a:solidFill>
                  <a:schemeClr val="tx1"/>
                </a:solidFill>
              </a:rPr>
              <a:t>Sets).</a:t>
            </a: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solidFill>
                <a:schemeClr val="tx1"/>
              </a:solidFill>
            </a:endParaRPr>
          </a:p>
          <a:p>
            <a:pPr marL="285750" lvl="1" indent="-285750" defTabSz="914367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solidFill>
                  <a:schemeClr val="tx1"/>
                </a:solidFill>
              </a:rPr>
              <a:t>Worker nodes and the Driver Node execute as VMs in public clouds (AWS, Google and Azure).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5844B7-FF6C-472A-BFEB-762332AD1146}"/>
              </a:ext>
            </a:extLst>
          </p:cNvPr>
          <p:cNvGrpSpPr/>
          <p:nvPr/>
        </p:nvGrpSpPr>
        <p:grpSpPr>
          <a:xfrm>
            <a:off x="5655900" y="1105109"/>
            <a:ext cx="6466928" cy="5610516"/>
            <a:chOff x="199481" y="1172565"/>
            <a:chExt cx="6466928" cy="561051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7CD346-F7D0-4E49-8170-AB5A5350DBFE}"/>
                </a:ext>
              </a:extLst>
            </p:cNvPr>
            <p:cNvSpPr/>
            <p:nvPr/>
          </p:nvSpPr>
          <p:spPr bwMode="auto">
            <a:xfrm>
              <a:off x="199481" y="1172565"/>
              <a:ext cx="6466928" cy="561051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204289" y="2666733"/>
              <a:ext cx="2586477" cy="627853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867079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832603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624231" y="3977823"/>
              <a:ext cx="1329849" cy="104488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627075" y="5693561"/>
              <a:ext cx="5740906" cy="902396"/>
            </a:xfrm>
            <a:prstGeom prst="roundRect">
              <a:avLst/>
            </a:prstGeom>
            <a:solidFill>
              <a:srgbClr val="4EB1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Data Sources (HDFS, SQL, NoSQL, …)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17027" y="2791061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Cluster Manager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2020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984803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74868" y="3582446"/>
              <a:ext cx="914270" cy="32058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rgbClr val="353535">
                      <a:lumMod val="75000"/>
                      <a:lumOff val="25000"/>
                    </a:srgb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Worker Node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V="1">
              <a:off x="1289155" y="5022703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cxnSpLocks/>
            </p:cNvCxnSpPr>
            <p:nvPr/>
          </p:nvCxnSpPr>
          <p:spPr>
            <a:xfrm flipV="1">
              <a:off x="3496503" y="5022703"/>
              <a:ext cx="2047" cy="683238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532003" y="5030624"/>
              <a:ext cx="1" cy="644600"/>
            </a:xfrm>
            <a:prstGeom prst="straightConnector1">
              <a:avLst/>
            </a:prstGeom>
            <a:ln w="38100">
              <a:solidFill>
                <a:schemeClr val="tx2">
                  <a:lumMod val="75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 bwMode="auto">
            <a:xfrm>
              <a:off x="884338" y="4588768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092710" y="4540127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127186" y="4566012"/>
              <a:ext cx="809633" cy="33748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889286" y="4135591"/>
              <a:ext cx="799736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83716" y="40814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127186" y="4093572"/>
              <a:ext cx="809633" cy="337481"/>
            </a:xfrm>
            <a:prstGeom prst="rect">
              <a:avLst/>
            </a:prstGeom>
            <a:solidFill>
              <a:schemeClr val="accent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50635" y="4191987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20601" y="4096382"/>
              <a:ext cx="753853" cy="29486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38626" y="4180045"/>
              <a:ext cx="786752" cy="155279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Cache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08451" y="4664882"/>
              <a:ext cx="647102" cy="20351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05266" y="4626138"/>
              <a:ext cx="784521" cy="171247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0635" y="4629332"/>
              <a:ext cx="677041" cy="239066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Task</a:t>
              </a:r>
            </a:p>
          </p:txBody>
        </p:sp>
        <p:cxnSp>
          <p:nvCxnSpPr>
            <p:cNvPr id="31" name="Straight Arrow Connector 30"/>
            <p:cNvCxnSpPr>
              <a:cxnSpLocks/>
              <a:stCxn id="7" idx="2"/>
              <a:endCxn id="10" idx="0"/>
            </p:cNvCxnSpPr>
            <p:nvPr/>
          </p:nvCxnSpPr>
          <p:spPr>
            <a:xfrm flipH="1">
              <a:off x="1289156" y="3294585"/>
              <a:ext cx="2208373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cxnSpLocks/>
              <a:stCxn id="7" idx="2"/>
              <a:endCxn id="9" idx="0"/>
            </p:cNvCxnSpPr>
            <p:nvPr/>
          </p:nvCxnSpPr>
          <p:spPr>
            <a:xfrm>
              <a:off x="3497528" y="3294585"/>
              <a:ext cx="0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  <a:stCxn id="7" idx="2"/>
              <a:endCxn id="8" idx="0"/>
            </p:cNvCxnSpPr>
            <p:nvPr/>
          </p:nvCxnSpPr>
          <p:spPr>
            <a:xfrm>
              <a:off x="3497528" y="3294585"/>
              <a:ext cx="2034476" cy="683238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auto">
            <a:xfrm>
              <a:off x="2221112" y="1517082"/>
              <a:ext cx="2552831" cy="717775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b="1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5" name="Straight Arrow Connector 34"/>
            <p:cNvCxnSpPr>
              <a:cxnSpLocks/>
              <a:stCxn id="34" idx="2"/>
              <a:endCxn id="7" idx="0"/>
            </p:cNvCxnSpPr>
            <p:nvPr/>
          </p:nvCxnSpPr>
          <p:spPr>
            <a:xfrm>
              <a:off x="3497528" y="2234858"/>
              <a:ext cx="0" cy="431875"/>
            </a:xfrm>
            <a:prstGeom prst="straightConnector1">
              <a:avLst/>
            </a:prstGeom>
            <a:ln w="28575">
              <a:solidFill>
                <a:schemeClr val="accent5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417027" y="1642217"/>
              <a:ext cx="2161002" cy="42745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Driver Program</a:t>
              </a:r>
              <a:br>
                <a:rPr lang="en-US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6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SparkContext</a:t>
              </a:r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1E724DB6-87FC-4EE9-B45A-BB24843F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39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52863" y="2067388"/>
            <a:ext cx="5808129" cy="4316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7670" lvl="1" indent="-28575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are not only for authoring Spark applications but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run/executed directly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on clusters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>
                <a:solidFill>
                  <a:srgbClr val="E74C3C"/>
                </a:solidFill>
                <a:latin typeface="Arial (Body)"/>
                <a:cs typeface="Segoe UI Semilight" panose="020B0402040204020203" pitchFamily="34" charset="0"/>
              </a:rPr>
              <a:t>Shift+Enter</a:t>
            </a:r>
            <a:endParaRPr lang="en-US" sz="1400" dirty="0">
              <a:solidFill>
                <a:srgbClr val="E74C3C"/>
              </a:solidFill>
              <a:latin typeface="Arial (Body)"/>
              <a:cs typeface="Segoe UI Semilight" panose="020B0402040204020203" pitchFamily="34" charset="0"/>
            </a:endParaRP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click the    at the top right of the cell in a notebook</a:t>
            </a:r>
          </a:p>
          <a:p>
            <a:pPr marL="1004880" lvl="2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Arial (Body)"/>
                <a:cs typeface="Segoe UI Semilight" panose="020B0402040204020203" pitchFamily="34" charset="0"/>
              </a:rPr>
              <a:t>Submit via Job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>
                <a:latin typeface="Arial (Body)"/>
                <a:cs typeface="Segoe UI Semilight" panose="020B0402040204020203" pitchFamily="34" charset="0"/>
              </a:rPr>
              <a:t>Notebooks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support fine grained permissions—so they can be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securely shared 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with colleagues for collaboration (see following slide for details on permissions and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abilities)</a:t>
            </a: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47680" lvl="1" indent="-36576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Notebooks are well-suited for prototyping, rapid development, exploration, discovery and iterative development</a:t>
            </a:r>
          </a:p>
        </p:txBody>
      </p:sp>
      <p:pic>
        <p:nvPicPr>
          <p:cNvPr id="5" name="Picture 2" descr="Figure 5">
            <a:extLst>
              <a:ext uri="{FF2B5EF4-FFF2-40B4-BE49-F238E27FC236}">
                <a16:creationId xmlns:a16="http://schemas.microsoft.com/office/drawing/2014/main" id="{F0C5A1E9-7074-40A0-A6C5-CB63B702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349" y="2520166"/>
            <a:ext cx="5244294" cy="304722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3F144A-956F-4CE2-90E5-E9C29B27EFD3}"/>
              </a:ext>
            </a:extLst>
          </p:cNvPr>
          <p:cNvSpPr/>
          <p:nvPr/>
        </p:nvSpPr>
        <p:spPr>
          <a:xfrm>
            <a:off x="6324215" y="5567388"/>
            <a:ext cx="5629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tabLst>
                <a:tab pos="632806" algn="l"/>
              </a:tabLst>
            </a:pPr>
            <a:r>
              <a:rPr lang="en-US" sz="1200" dirty="0">
                <a:latin typeface="Segoe UI" panose="020B0502040204020203" pitchFamily="34" charset="0"/>
              </a:rPr>
              <a:t>Notebooks typically consist of code, data, visualization, comments and notes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F9DAE53-8551-4C86-8BE0-E30F798FCECC}"/>
              </a:ext>
            </a:extLst>
          </p:cNvPr>
          <p:cNvSpPr txBox="1">
            <a:spLocks/>
          </p:cNvSpPr>
          <p:nvPr/>
        </p:nvSpPr>
        <p:spPr>
          <a:xfrm>
            <a:off x="361950" y="1471644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784097F-7F41-4BAA-B65F-7BA50B89C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D72A-D489-4DED-BE35-87E9AC3AC35C}"/>
              </a:ext>
            </a:extLst>
          </p:cNvPr>
          <p:cNvSpPr txBox="1"/>
          <p:nvPr/>
        </p:nvSpPr>
        <p:spPr>
          <a:xfrm>
            <a:off x="360991" y="1089793"/>
            <a:ext cx="8820150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Azure Databricks Notebooks Overview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Notebooks are a popular way to develop, and run, Spark Applications.</a:t>
            </a:r>
          </a:p>
        </p:txBody>
      </p:sp>
    </p:spTree>
    <p:extLst>
      <p:ext uri="{BB962C8B-B14F-4D97-AF65-F5344CB8AC3E}">
        <p14:creationId xmlns:p14="http://schemas.microsoft.com/office/powerpoint/2010/main" val="51108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354CFFF-A821-4C0B-A5DF-DD784A3387D6}"/>
              </a:ext>
            </a:extLst>
          </p:cNvPr>
          <p:cNvSpPr txBox="1">
            <a:spLocks/>
          </p:cNvSpPr>
          <p:nvPr/>
        </p:nvSpPr>
        <p:spPr>
          <a:xfrm>
            <a:off x="1535286" y="6993053"/>
            <a:ext cx="11655078" cy="4616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0F6E7C-E781-4447-8D39-C95E6CD6C3B3}"/>
              </a:ext>
            </a:extLst>
          </p:cNvPr>
          <p:cNvSpPr/>
          <p:nvPr/>
        </p:nvSpPr>
        <p:spPr>
          <a:xfrm>
            <a:off x="360990" y="3140713"/>
            <a:ext cx="10387063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</a:t>
            </a: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python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python code in a notebook (even if that notebook is not python).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%sql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sql code in a notebook (even if that notebook is not sql).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%r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r code in a notebook (even if that notebook is not r).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%scala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scala code in a notebook (even if that notebook is not scala).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%sh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execute shell code in your notebook.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%fs	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Allows you to use Databricks Utilities - dbutils filesystem commands.</a:t>
            </a:r>
          </a:p>
          <a:p>
            <a:pPr marL="473840" lvl="2" indent="-285750" defTabSz="914367"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83B01"/>
                </a:solidFill>
                <a:latin typeface="Arial (Body)"/>
                <a:cs typeface="Segoe UI" panose="020B0502040204020203" pitchFamily="34" charset="0"/>
              </a:rPr>
              <a:t>%md	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 (Body)"/>
                <a:cs typeface="Segoe UI" panose="020B0502040204020203" pitchFamily="34" charset="0"/>
              </a:rPr>
              <a:t>To include rendered markdown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964FD-04A0-4456-BB9C-C3D182AB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68B92-53CC-4F49-AAC9-B76CE363BA26}"/>
              </a:ext>
            </a:extLst>
          </p:cNvPr>
          <p:cNvSpPr txBox="1"/>
          <p:nvPr/>
        </p:nvSpPr>
        <p:spPr>
          <a:xfrm>
            <a:off x="360990" y="1089793"/>
            <a:ext cx="11221409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Mixing Programming Languages in Notebooks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You can mix multiple languages in the same notebook.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endParaRPr lang="en-US">
              <a:solidFill>
                <a:srgbClr val="00B0F0"/>
              </a:solidFill>
            </a:endParaRP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latin typeface="Arial (Body)"/>
              </a:rPr>
              <a:t>Normally a notebook is associated with a specific language. However, with Azure Databricks notebooks, you can mix multiple languages in the same notebook. This is done using the language magic command:</a:t>
            </a:r>
          </a:p>
        </p:txBody>
      </p:sp>
    </p:spTree>
    <p:extLst>
      <p:ext uri="{BB962C8B-B14F-4D97-AF65-F5344CB8AC3E}">
        <p14:creationId xmlns:p14="http://schemas.microsoft.com/office/powerpoint/2010/main" val="91620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B8919-F3A1-44EA-B77C-84FAE2F2C354}"/>
              </a:ext>
            </a:extLst>
          </p:cNvPr>
          <p:cNvSpPr/>
          <p:nvPr/>
        </p:nvSpPr>
        <p:spPr>
          <a:xfrm>
            <a:off x="470701" y="2100224"/>
            <a:ext cx="5730074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All notebooks, </a:t>
            </a:r>
            <a:r>
              <a:rPr lang="en-US" sz="1600" i="1" dirty="0">
                <a:latin typeface="Arial (Body)"/>
                <a:cs typeface="Segoe UI Semilight" panose="020B0402040204020203" pitchFamily="34" charset="0"/>
              </a:rPr>
              <a:t>regardless of their language</a:t>
            </a: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, support Databricks visualizations.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When you run the notebook the visualizations are rendered inside the notebook in-place</a:t>
            </a:r>
          </a:p>
          <a:p>
            <a:pPr marL="524820" lvl="1" indent="-342900" defTabSz="895769">
              <a:spcBef>
                <a:spcPts val="600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The visualizations are written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in HTML: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save the HTML of the entire notebook by exporting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to HTML;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982020" lvl="2" indent="-342900" defTabSz="895769">
              <a:spcBef>
                <a:spcPts val="600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If you use Matplotlib, the plots are rendered as images so you can just right click and download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image;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  <a:p>
            <a:pPr marL="524820" lvl="1" indent="-342900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>
                <a:latin typeface="Arial (Body)"/>
                <a:cs typeface="Segoe UI Semilight" panose="020B0402040204020203" pitchFamily="34" charset="0"/>
              </a:rPr>
              <a:t>You can change the plot type just by picking from </a:t>
            </a:r>
            <a:r>
              <a:rPr lang="en-US" sz="1600">
                <a:latin typeface="Arial (Body)"/>
                <a:cs typeface="Segoe UI Semilight" panose="020B0402040204020203" pitchFamily="34" charset="0"/>
              </a:rPr>
              <a:t>the selection: </a:t>
            </a:r>
            <a:endParaRPr lang="en-US" sz="1600" dirty="0">
              <a:latin typeface="Arial (Body)"/>
              <a:cs typeface="Segoe UI Semilight" panose="020B04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BD997-DE77-4593-80E8-1D5E08E66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41" y="1986658"/>
            <a:ext cx="5190458" cy="3806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11452-38B6-41C3-B37E-4054390B8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900" y="5511307"/>
            <a:ext cx="1317316" cy="11757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6A4F21-E072-459A-8064-6D6B2CD0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F52D70-7D55-4E50-9200-EE7BD1065128}"/>
              </a:ext>
            </a:extLst>
          </p:cNvPr>
          <p:cNvSpPr txBox="1"/>
          <p:nvPr/>
        </p:nvSpPr>
        <p:spPr>
          <a:xfrm>
            <a:off x="360990" y="1089793"/>
            <a:ext cx="11221409" cy="7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 sz="2000" b="1"/>
              <a:t>Visualization</a:t>
            </a:r>
          </a:p>
          <a:p>
            <a:pPr marL="181920" lvl="1" defTabSz="895769">
              <a:spcBef>
                <a:spcPts val="600"/>
              </a:spcBef>
              <a:spcAft>
                <a:spcPts val="300"/>
              </a:spcAft>
              <a:buClr>
                <a:srgbClr val="00B0F0"/>
              </a:buClr>
              <a:tabLst>
                <a:tab pos="632806" algn="l"/>
              </a:tabLst>
            </a:pPr>
            <a:r>
              <a:rPr lang="en-US">
                <a:solidFill>
                  <a:srgbClr val="00B0F0"/>
                </a:solidFill>
              </a:rPr>
              <a:t>Azure Databricks supports a number of visualization plots out of the box.</a:t>
            </a:r>
          </a:p>
        </p:txBody>
      </p:sp>
    </p:spTree>
    <p:extLst>
      <p:ext uri="{BB962C8B-B14F-4D97-AF65-F5344CB8AC3E}">
        <p14:creationId xmlns:p14="http://schemas.microsoft.com/office/powerpoint/2010/main" val="3331593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3251891" cy="1430959"/>
          </a:xfrm>
        </p:spPr>
        <p:txBody>
          <a:bodyPr>
            <a:noAutofit/>
          </a:bodyPr>
          <a:lstStyle/>
          <a:p>
            <a:r>
              <a:rPr lang="en-US" sz="2800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sz="2800" dirty="0"/>
              <a:t>Azure ML Service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28D236-4829-4AFB-A058-67DF76EDD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0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1004106"/>
          </a:xfrm>
        </p:spPr>
        <p:txBody>
          <a:bodyPr/>
          <a:lstStyle/>
          <a:p>
            <a:pPr algn="ctr"/>
            <a:r>
              <a:rPr lang="en-US" dirty="0"/>
              <a:t>What is Azure Machine Learning Service?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6B1C6-3B75-41F5-898D-8EF93163B5B5}"/>
              </a:ext>
            </a:extLst>
          </p:cNvPr>
          <p:cNvSpPr txBox="1"/>
          <p:nvPr/>
        </p:nvSpPr>
        <p:spPr>
          <a:xfrm>
            <a:off x="2595412" y="2249026"/>
            <a:ext cx="246070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Set of Azure Cloud Services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40C8-4572-4242-8F0A-5D981F1288F4}"/>
              </a:ext>
            </a:extLst>
          </p:cNvPr>
          <p:cNvSpPr txBox="1"/>
          <p:nvPr/>
        </p:nvSpPr>
        <p:spPr>
          <a:xfrm>
            <a:off x="7106255" y="2273237"/>
            <a:ext cx="21058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Python </a:t>
            </a:r>
            <a:b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</a:br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SDK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D2C09A9D-DD74-46D2-9B55-CF9457478808}"/>
              </a:ext>
            </a:extLst>
          </p:cNvPr>
          <p:cNvSpPr/>
          <p:nvPr/>
        </p:nvSpPr>
        <p:spPr bwMode="auto">
          <a:xfrm>
            <a:off x="5706610" y="2249025"/>
            <a:ext cx="778780" cy="738665"/>
          </a:xfrm>
          <a:prstGeom prst="mathPlus">
            <a:avLst>
              <a:gd name="adj1" fmla="val 6144"/>
            </a:avLst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38306B-38DB-4092-B616-C5D958CE069F}"/>
              </a:ext>
            </a:extLst>
          </p:cNvPr>
          <p:cNvGrpSpPr/>
          <p:nvPr/>
        </p:nvGrpSpPr>
        <p:grpSpPr>
          <a:xfrm>
            <a:off x="3053256" y="4691231"/>
            <a:ext cx="6532427" cy="1016817"/>
            <a:chOff x="4152559" y="4043525"/>
            <a:chExt cx="6532427" cy="10168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DD1468-FECB-41FA-AC16-3408551EDADE}"/>
                </a:ext>
              </a:extLst>
            </p:cNvPr>
            <p:cNvSpPr txBox="1"/>
            <p:nvPr/>
          </p:nvSpPr>
          <p:spPr>
            <a:xfrm>
              <a:off x="4152559" y="4043525"/>
              <a:ext cx="2441570" cy="9244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Prepare Data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Build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Train Models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6A81F2-AA71-44BD-B31A-D0C4E6C248C4}"/>
                </a:ext>
              </a:extLst>
            </p:cNvPr>
            <p:cNvSpPr/>
            <p:nvPr/>
          </p:nvSpPr>
          <p:spPr>
            <a:xfrm>
              <a:off x="8108079" y="4043525"/>
              <a:ext cx="2576907" cy="10168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Manage Models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Track Experiments</a:t>
              </a:r>
            </a:p>
            <a:p>
              <a:pPr marL="231775" indent="-231775">
                <a:spcAft>
                  <a:spcPts val="300"/>
                </a:spcAft>
                <a:buClr>
                  <a:srgbClr val="00B0F0"/>
                </a:buClr>
                <a:buFont typeface="Wingdings" panose="05000000000000000000" pitchFamily="2" charset="2"/>
                <a:buChar char="ü"/>
              </a:pPr>
              <a:r>
                <a:rPr lang="en-US" sz="1836" kern="0">
                  <a:solidFill>
                    <a:srgbClr val="1A1A1A"/>
                  </a:solidFill>
                  <a:cs typeface="Segoe UI" pitchFamily="34" charset="0"/>
                </a:rPr>
                <a:t>Deploy Models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435112E-427D-457D-B471-D56A56E6D248}"/>
              </a:ext>
            </a:extLst>
          </p:cNvPr>
          <p:cNvSpPr txBox="1"/>
          <p:nvPr/>
        </p:nvSpPr>
        <p:spPr>
          <a:xfrm>
            <a:off x="4229100" y="3925153"/>
            <a:ext cx="3352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00B0F0"/>
                </a:solidFill>
                <a:latin typeface="+mj-lt"/>
                <a:cs typeface="Segoe UI Semilight" panose="020B0402040204020203" pitchFamily="34" charset="0"/>
              </a:rPr>
              <a:t>That enables you to: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067330-F922-44F0-AE63-9489E74C395C}"/>
              </a:ext>
            </a:extLst>
          </p:cNvPr>
          <p:cNvCxnSpPr>
            <a:cxnSpLocks/>
          </p:cNvCxnSpPr>
          <p:nvPr/>
        </p:nvCxnSpPr>
        <p:spPr>
          <a:xfrm>
            <a:off x="1663430" y="3541265"/>
            <a:ext cx="8579795" cy="0"/>
          </a:xfrm>
          <a:prstGeom prst="line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88047F-A17F-4A1C-89F0-7704A641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 the AI/ML lifecycle easily with Azure ML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46F145-4C1E-4AD9-83E6-F2131F41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57" y="1718651"/>
            <a:ext cx="5410630" cy="4708197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83A9B5-49E7-4407-B04F-8B565A561898}"/>
              </a:ext>
            </a:extLst>
          </p:cNvPr>
          <p:cNvSpPr/>
          <p:nvPr/>
        </p:nvSpPr>
        <p:spPr>
          <a:xfrm>
            <a:off x="5619750" y="1231838"/>
            <a:ext cx="6312651" cy="4949560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/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r>
              <a:rPr lang="en-US" sz="1600" b="1"/>
              <a:t>Workflow Steps</a:t>
            </a:r>
          </a:p>
          <a:p>
            <a:pPr>
              <a:lnSpc>
                <a:spcPct val="90000"/>
              </a:lnSpc>
              <a:spcAft>
                <a:spcPts val="488"/>
              </a:spcAft>
              <a:buSzPct val="90000"/>
              <a:defRPr/>
            </a:pPr>
            <a:endParaRPr lang="en-US" sz="1600" b="1" dirty="0"/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machine learning training scripts in Python.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and configure a compute target.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Submit the scripts to the configured compute target to run in that environment. During training, the compute target stores run records to a </a:t>
            </a:r>
            <a:r>
              <a:rPr lang="en-US" sz="1600" dirty="0" err="1"/>
              <a:t>datastore</a:t>
            </a:r>
            <a:r>
              <a:rPr lang="en-US" sz="1600" dirty="0"/>
              <a:t>. There the records are saved to an experiment.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Query the experiment for logged metrics from the current and past runs. If the metrics do not indicate a desired outcome, loop back to step 1 and iterate on your scripts.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Once a satisfactory run is found, register the persisted model in the model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Develop a scoring script.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Create an Image and register it in the image registry.</a:t>
            </a:r>
          </a:p>
          <a:p>
            <a:pPr marL="342900" indent="-342900">
              <a:lnSpc>
                <a:spcPct val="90000"/>
              </a:lnSpc>
              <a:spcAft>
                <a:spcPts val="988"/>
              </a:spcAft>
              <a:buClr>
                <a:srgbClr val="00B0F0"/>
              </a:buClr>
              <a:buSzPct val="90000"/>
              <a:buFont typeface="+mj-lt"/>
              <a:buAutoNum type="arabicPeriod"/>
            </a:pPr>
            <a:r>
              <a:rPr lang="en-US" sz="1600" dirty="0"/>
              <a:t>Deploy the image as a web service in Azure.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846D6A-EB20-45FF-92AE-67DE0049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16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6332465" cy="5060001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Credit scoring is a statistical analysis performed by lenders and financial institutions to access a person's creditworthiness</a:t>
            </a:r>
            <a:r>
              <a:rPr lang="en-US" sz="1800">
                <a:solidFill>
                  <a:srgbClr val="00B0F0"/>
                </a:solidFill>
              </a:rPr>
              <a:t>. 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This </a:t>
            </a:r>
            <a:r>
              <a:rPr lang="en-US" sz="1600" dirty="0"/>
              <a:t>is used to determine a person’s ability to borrow money for mortgages, auto loans and even private loans for college.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Key </a:t>
            </a:r>
            <a:r>
              <a:rPr lang="en-US" sz="1600"/>
              <a:t>points: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VantageScore</a:t>
            </a:r>
            <a:r>
              <a:rPr lang="en-US" sz="1600" dirty="0"/>
              <a:t> and FICO are both popular credit-scoring models (these models estimate a </a:t>
            </a:r>
            <a:r>
              <a:rPr lang="en-US" sz="1600" b="1" dirty="0"/>
              <a:t>score</a:t>
            </a:r>
            <a:r>
              <a:rPr lang="en-US" sz="1600" dirty="0"/>
              <a:t> between 0 and </a:t>
            </a:r>
            <a:r>
              <a:rPr lang="en-US" sz="1600"/>
              <a:t>1000)</a:t>
            </a:r>
          </a:p>
          <a:p>
            <a:endParaRPr lang="en-US" sz="1600" dirty="0"/>
          </a:p>
          <a:p>
            <a:r>
              <a:rPr lang="en-US" sz="1600" dirty="0"/>
              <a:t>Credit rankings apply to companies (business) and governments and credit scoring applies </a:t>
            </a:r>
            <a:r>
              <a:rPr lang="en-US" sz="1600"/>
              <a:t>to individuals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Credit Scoring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83022E-1A43-4606-BE25-8BEFD695DF5D}"/>
              </a:ext>
            </a:extLst>
          </p:cNvPr>
          <p:cNvSpPr/>
          <p:nvPr/>
        </p:nvSpPr>
        <p:spPr>
          <a:xfrm>
            <a:off x="6870583" y="1353526"/>
            <a:ext cx="46302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 credit score is influenced by the following </a:t>
            </a:r>
            <a:r>
              <a:rPr lang="en-US" sz="1600" dirty="0" smtClean="0"/>
              <a:t>categories:</a:t>
            </a: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Payment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Types of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New credit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Current debt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Length of </a:t>
            </a:r>
            <a:r>
              <a:rPr lang="en-US" sz="1600" dirty="0" smtClean="0"/>
              <a:t>credit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2</a:t>
            </a:fld>
            <a:endParaRPr lang="en-US"/>
          </a:p>
        </p:txBody>
      </p:sp>
      <p:pic>
        <p:nvPicPr>
          <p:cNvPr id="8" name="Graphic 7" descr="Research">
            <a:extLst>
              <a:ext uri="{FF2B5EF4-FFF2-40B4-BE49-F238E27FC236}">
                <a16:creationId xmlns:a16="http://schemas.microsoft.com/office/drawing/2014/main" id="{DBC765E0-5535-4911-8916-4C6E76314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9574" y="3959355"/>
            <a:ext cx="24860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Key Artifacts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8F9A4-AEB7-40E4-A43B-DB35EF014B19}"/>
              </a:ext>
            </a:extLst>
          </p:cNvPr>
          <p:cNvSpPr/>
          <p:nvPr/>
        </p:nvSpPr>
        <p:spPr bwMode="auto">
          <a:xfrm>
            <a:off x="548899" y="1530135"/>
            <a:ext cx="11213564" cy="5025313"/>
          </a:xfrm>
          <a:prstGeom prst="rect">
            <a:avLst/>
          </a:prstGeom>
          <a:ln w="12700" cap="sq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63"/>
            <a:endParaRPr lang="en-US" sz="180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7FF1E-8969-4851-BBE7-A96D576F23C8}"/>
              </a:ext>
            </a:extLst>
          </p:cNvPr>
          <p:cNvSpPr txBox="1"/>
          <p:nvPr/>
        </p:nvSpPr>
        <p:spPr>
          <a:xfrm>
            <a:off x="1242928" y="1921483"/>
            <a:ext cx="2493193" cy="313932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 defTabSz="63420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40" b="1" kern="0">
                <a:solidFill>
                  <a:srgbClr val="0078D4"/>
                </a:solidFill>
                <a:latin typeface="Segoe UI Semibold" panose="020B0702040204020203" pitchFamily="34" charset="0"/>
              </a:rPr>
              <a:t>Workspace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F6777E-C315-4976-B4F9-56FA0BE29EC5}"/>
              </a:ext>
            </a:extLst>
          </p:cNvPr>
          <p:cNvGrpSpPr/>
          <p:nvPr/>
        </p:nvGrpSpPr>
        <p:grpSpPr>
          <a:xfrm>
            <a:off x="780389" y="1758205"/>
            <a:ext cx="877637" cy="722760"/>
            <a:chOff x="10170589" y="2944568"/>
            <a:chExt cx="1749777" cy="1440993"/>
          </a:xfrm>
        </p:grpSpPr>
        <p:sp>
          <p:nvSpPr>
            <p:cNvPr id="9" name="Freeform: Shape 19">
              <a:extLst>
                <a:ext uri="{FF2B5EF4-FFF2-40B4-BE49-F238E27FC236}">
                  <a16:creationId xmlns:a16="http://schemas.microsoft.com/office/drawing/2014/main" id="{36CD3DD6-AB24-4731-9309-72AB61490279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1469998 w 1543920"/>
                <a:gd name="connsiteY0" fmla="*/ 374302 h 1440992"/>
                <a:gd name="connsiteX1" fmla="*/ 1469998 w 1543920"/>
                <a:gd name="connsiteY1" fmla="*/ 252378 h 1440992"/>
                <a:gd name="connsiteX2" fmla="*/ 714226 w 1543920"/>
                <a:gd name="connsiteY2" fmla="*/ 252378 h 1440992"/>
                <a:gd name="connsiteX3" fmla="*/ 541094 w 1543920"/>
                <a:gd name="connsiteY3" fmla="*/ 77196 h 1440992"/>
                <a:gd name="connsiteX4" fmla="*/ 77196 w 1543920"/>
                <a:gd name="connsiteY4" fmla="*/ 77196 h 1440992"/>
                <a:gd name="connsiteX5" fmla="*/ 77196 w 1543920"/>
                <a:gd name="connsiteY5" fmla="*/ 1361053 h 1440992"/>
                <a:gd name="connsiteX6" fmla="*/ 156681 w 1543920"/>
                <a:gd name="connsiteY6" fmla="*/ 1427565 h 1440992"/>
                <a:gd name="connsiteX7" fmla="*/ 1456936 w 1543920"/>
                <a:gd name="connsiteY7" fmla="*/ 1427565 h 1440992"/>
                <a:gd name="connsiteX8" fmla="*/ 1523366 w 1543920"/>
                <a:gd name="connsiteY8" fmla="*/ 1361053 h 1440992"/>
                <a:gd name="connsiteX9" fmla="*/ 1523366 w 1543920"/>
                <a:gd name="connsiteY9" fmla="*/ 374302 h 1440992"/>
                <a:gd name="connsiteX10" fmla="*/ 1469998 w 1543920"/>
                <a:gd name="connsiteY10" fmla="*/ 374302 h 1440992"/>
                <a:gd name="connsiteX11" fmla="*/ 1469998 w 1543920"/>
                <a:gd name="connsiteY11" fmla="*/ 374302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3920" h="1440992">
                  <a:moveTo>
                    <a:pt x="1469998" y="374302"/>
                  </a:moveTo>
                  <a:cubicBezTo>
                    <a:pt x="1469998" y="252378"/>
                    <a:pt x="1469998" y="252378"/>
                    <a:pt x="1469998" y="252378"/>
                  </a:cubicBezTo>
                  <a:cubicBezTo>
                    <a:pt x="714226" y="252378"/>
                    <a:pt x="714226" y="252378"/>
                    <a:pt x="714226" y="252378"/>
                  </a:cubicBezTo>
                  <a:cubicBezTo>
                    <a:pt x="541094" y="77196"/>
                    <a:pt x="541094" y="77196"/>
                    <a:pt x="541094" y="77196"/>
                  </a:cubicBez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17470" y="1427565"/>
                    <a:pt x="156681" y="1427565"/>
                  </a:cubicBezTo>
                  <a:cubicBezTo>
                    <a:pt x="1456936" y="1427565"/>
                    <a:pt x="1456936" y="1427565"/>
                    <a:pt x="1456936" y="1427565"/>
                  </a:cubicBezTo>
                  <a:cubicBezTo>
                    <a:pt x="1496152" y="1427565"/>
                    <a:pt x="1523366" y="1400958"/>
                    <a:pt x="1523366" y="1361053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ubicBezTo>
                    <a:pt x="1469998" y="374302"/>
                    <a:pt x="1469998" y="374302"/>
                    <a:pt x="1469998" y="374302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21">
              <a:extLst>
                <a:ext uri="{FF2B5EF4-FFF2-40B4-BE49-F238E27FC236}">
                  <a16:creationId xmlns:a16="http://schemas.microsoft.com/office/drawing/2014/main" id="{BB942D04-82E7-4E93-BE8C-1D9944E77F58}"/>
                </a:ext>
              </a:extLst>
            </p:cNvPr>
            <p:cNvSpPr/>
            <p:nvPr/>
          </p:nvSpPr>
          <p:spPr>
            <a:xfrm>
              <a:off x="10170589" y="2944568"/>
              <a:ext cx="1543921" cy="1440993"/>
            </a:xfrm>
            <a:custGeom>
              <a:avLst/>
              <a:gdLst>
                <a:gd name="connsiteX0" fmla="*/ 549744 w 1543920"/>
                <a:gd name="connsiteY0" fmla="*/ 77196 h 1440992"/>
                <a:gd name="connsiteX1" fmla="*/ 77196 w 1543920"/>
                <a:gd name="connsiteY1" fmla="*/ 77196 h 1440992"/>
                <a:gd name="connsiteX2" fmla="*/ 77196 w 1543920"/>
                <a:gd name="connsiteY2" fmla="*/ 1361053 h 1440992"/>
                <a:gd name="connsiteX3" fmla="*/ 146823 w 1543920"/>
                <a:gd name="connsiteY3" fmla="*/ 1427565 h 1440992"/>
                <a:gd name="connsiteX4" fmla="*/ 216451 w 1543920"/>
                <a:gd name="connsiteY4" fmla="*/ 1361053 h 1440992"/>
                <a:gd name="connsiteX5" fmla="*/ 216451 w 1543920"/>
                <a:gd name="connsiteY5" fmla="*/ 374302 h 1440992"/>
                <a:gd name="connsiteX6" fmla="*/ 1523366 w 1543920"/>
                <a:gd name="connsiteY6" fmla="*/ 374302 h 1440992"/>
                <a:gd name="connsiteX7" fmla="*/ 1523366 w 1543920"/>
                <a:gd name="connsiteY7" fmla="*/ 374302 h 1440992"/>
                <a:gd name="connsiteX8" fmla="*/ 1523366 w 1543920"/>
                <a:gd name="connsiteY8" fmla="*/ 374302 h 1440992"/>
                <a:gd name="connsiteX9" fmla="*/ 1523366 w 1543920"/>
                <a:gd name="connsiteY9" fmla="*/ 252378 h 1440992"/>
                <a:gd name="connsiteX10" fmla="*/ 897882 w 1543920"/>
                <a:gd name="connsiteY10" fmla="*/ 252378 h 1440992"/>
                <a:gd name="connsiteX11" fmla="*/ 731212 w 1543920"/>
                <a:gd name="connsiteY11" fmla="*/ 252378 h 1440992"/>
                <a:gd name="connsiteX12" fmla="*/ 549744 w 1543920"/>
                <a:gd name="connsiteY12" fmla="*/ 77196 h 14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43920" h="1440992">
                  <a:moveTo>
                    <a:pt x="549744" y="77196"/>
                  </a:moveTo>
                  <a:cubicBezTo>
                    <a:pt x="77196" y="77196"/>
                    <a:pt x="77196" y="77196"/>
                    <a:pt x="77196" y="77196"/>
                  </a:cubicBezTo>
                  <a:cubicBezTo>
                    <a:pt x="77196" y="1361053"/>
                    <a:pt x="77196" y="1361053"/>
                    <a:pt x="77196" y="1361053"/>
                  </a:cubicBezTo>
                  <a:cubicBezTo>
                    <a:pt x="77196" y="1400958"/>
                    <a:pt x="105724" y="1427565"/>
                    <a:pt x="146823" y="1427565"/>
                  </a:cubicBezTo>
                  <a:cubicBezTo>
                    <a:pt x="175352" y="1427565"/>
                    <a:pt x="216451" y="1400958"/>
                    <a:pt x="216451" y="1361053"/>
                  </a:cubicBezTo>
                  <a:cubicBezTo>
                    <a:pt x="216451" y="374302"/>
                    <a:pt x="216451" y="374302"/>
                    <a:pt x="216451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374302"/>
                    <a:pt x="1523366" y="374302"/>
                    <a:pt x="1523366" y="374302"/>
                  </a:cubicBezTo>
                  <a:cubicBezTo>
                    <a:pt x="1523366" y="252378"/>
                    <a:pt x="1523366" y="252378"/>
                    <a:pt x="1523366" y="252378"/>
                  </a:cubicBezTo>
                  <a:cubicBezTo>
                    <a:pt x="897882" y="252378"/>
                    <a:pt x="897882" y="252378"/>
                    <a:pt x="897882" y="252378"/>
                  </a:cubicBezTo>
                  <a:cubicBezTo>
                    <a:pt x="731212" y="252378"/>
                    <a:pt x="731212" y="252378"/>
                    <a:pt x="731212" y="252378"/>
                  </a:cubicBezTo>
                  <a:cubicBezTo>
                    <a:pt x="549744" y="77196"/>
                    <a:pt x="549744" y="77196"/>
                    <a:pt x="549744" y="7719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solidFill>
                <a:schemeClr val="tx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7D154E-4587-477B-AC93-68640734DF63}"/>
                </a:ext>
              </a:extLst>
            </p:cNvPr>
            <p:cNvGrpSpPr/>
            <p:nvPr/>
          </p:nvGrpSpPr>
          <p:grpSpPr>
            <a:xfrm>
              <a:off x="10730474" y="2967896"/>
              <a:ext cx="1189892" cy="1272330"/>
              <a:chOff x="8882196" y="3721867"/>
              <a:chExt cx="285941" cy="305752"/>
            </a:xfrm>
            <a:solidFill>
              <a:schemeClr val="bg1"/>
            </a:solidFill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9211359-0F4E-42C0-9D77-0A5D07DE0E9D}"/>
                  </a:ext>
                </a:extLst>
              </p:cNvPr>
              <p:cNvSpPr/>
              <p:nvPr/>
            </p:nvSpPr>
            <p:spPr bwMode="auto">
              <a:xfrm>
                <a:off x="8901347" y="3950022"/>
                <a:ext cx="247639" cy="77597"/>
              </a:xfrm>
              <a:prstGeom prst="rect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Freeform 123">
                <a:extLst>
                  <a:ext uri="{FF2B5EF4-FFF2-40B4-BE49-F238E27FC236}">
                    <a16:creationId xmlns:a16="http://schemas.microsoft.com/office/drawing/2014/main" id="{B19AC6FE-77E7-4221-855A-BDA59C1F65F6}"/>
                  </a:ext>
                </a:extLst>
              </p:cNvPr>
              <p:cNvSpPr/>
              <p:nvPr/>
            </p:nvSpPr>
            <p:spPr bwMode="auto">
              <a:xfrm>
                <a:off x="8882196" y="3721867"/>
                <a:ext cx="180942" cy="305752"/>
              </a:xfrm>
              <a:custGeom>
                <a:avLst/>
                <a:gdLst>
                  <a:gd name="connsiteX0" fmla="*/ 1641764 w 2847109"/>
                  <a:gd name="connsiteY0" fmla="*/ 0 h 4810991"/>
                  <a:gd name="connsiteX1" fmla="*/ 2847109 w 2847109"/>
                  <a:gd name="connsiteY1" fmla="*/ 0 h 4810991"/>
                  <a:gd name="connsiteX2" fmla="*/ 2847109 w 2847109"/>
                  <a:gd name="connsiteY2" fmla="*/ 1797627 h 4810991"/>
                  <a:gd name="connsiteX3" fmla="*/ 290946 w 2847109"/>
                  <a:gd name="connsiteY3" fmla="*/ 4810991 h 4810991"/>
                  <a:gd name="connsiteX4" fmla="*/ 0 w 2847109"/>
                  <a:gd name="connsiteY4" fmla="*/ 3647209 h 4810991"/>
                  <a:gd name="connsiteX5" fmla="*/ 1662546 w 2847109"/>
                  <a:gd name="connsiteY5" fmla="*/ 1787236 h 4810991"/>
                  <a:gd name="connsiteX6" fmla="*/ 1641764 w 2847109"/>
                  <a:gd name="connsiteY6" fmla="*/ 0 h 4810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7109" h="4810991">
                    <a:moveTo>
                      <a:pt x="1641764" y="0"/>
                    </a:moveTo>
                    <a:lnTo>
                      <a:pt x="2847109" y="0"/>
                    </a:lnTo>
                    <a:lnTo>
                      <a:pt x="2847109" y="1797627"/>
                    </a:lnTo>
                    <a:lnTo>
                      <a:pt x="290946" y="4810991"/>
                    </a:lnTo>
                    <a:lnTo>
                      <a:pt x="0" y="3647209"/>
                    </a:lnTo>
                    <a:lnTo>
                      <a:pt x="1662546" y="1787236"/>
                    </a:lnTo>
                    <a:lnTo>
                      <a:pt x="1641764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Freeform 124">
                <a:extLst>
                  <a:ext uri="{FF2B5EF4-FFF2-40B4-BE49-F238E27FC236}">
                    <a16:creationId xmlns:a16="http://schemas.microsoft.com/office/drawing/2014/main" id="{0F31C74C-6305-4CD9-9DA5-A7DD79946916}"/>
                  </a:ext>
                </a:extLst>
              </p:cNvPr>
              <p:cNvSpPr/>
              <p:nvPr/>
            </p:nvSpPr>
            <p:spPr bwMode="auto">
              <a:xfrm>
                <a:off x="9035402" y="3857904"/>
                <a:ext cx="132735" cy="169715"/>
              </a:xfrm>
              <a:custGeom>
                <a:avLst/>
                <a:gdLst>
                  <a:gd name="connsiteX0" fmla="*/ 0 w 2088573"/>
                  <a:gd name="connsiteY0" fmla="*/ 883227 h 2670464"/>
                  <a:gd name="connsiteX1" fmla="*/ 737755 w 2088573"/>
                  <a:gd name="connsiteY1" fmla="*/ 0 h 2670464"/>
                  <a:gd name="connsiteX2" fmla="*/ 2088573 w 2088573"/>
                  <a:gd name="connsiteY2" fmla="*/ 1517073 h 2670464"/>
                  <a:gd name="connsiteX3" fmla="*/ 1797627 w 2088573"/>
                  <a:gd name="connsiteY3" fmla="*/ 2670464 h 2670464"/>
                  <a:gd name="connsiteX4" fmla="*/ 0 w 2088573"/>
                  <a:gd name="connsiteY4" fmla="*/ 883227 h 2670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573" h="2670464">
                    <a:moveTo>
                      <a:pt x="0" y="883227"/>
                    </a:moveTo>
                    <a:lnTo>
                      <a:pt x="737755" y="0"/>
                    </a:lnTo>
                    <a:lnTo>
                      <a:pt x="2088573" y="1517073"/>
                    </a:lnTo>
                    <a:lnTo>
                      <a:pt x="1797627" y="2670464"/>
                    </a:lnTo>
                    <a:lnTo>
                      <a:pt x="0" y="883227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D397771-9145-46EC-9BBC-3F110A1D9A9C}"/>
              </a:ext>
            </a:extLst>
          </p:cNvPr>
          <p:cNvGrpSpPr/>
          <p:nvPr/>
        </p:nvGrpSpPr>
        <p:grpSpPr>
          <a:xfrm>
            <a:off x="2747991" y="3787679"/>
            <a:ext cx="508845" cy="508845"/>
            <a:chOff x="6064661" y="2331652"/>
            <a:chExt cx="674488" cy="6744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9783FF-783E-4F09-9C92-0E99E0458036}"/>
                </a:ext>
              </a:extLst>
            </p:cNvPr>
            <p:cNvGrpSpPr/>
            <p:nvPr/>
          </p:nvGrpSpPr>
          <p:grpSpPr>
            <a:xfrm>
              <a:off x="6064661" y="2331652"/>
              <a:ext cx="674488" cy="674488"/>
              <a:chOff x="6064661" y="2331652"/>
              <a:chExt cx="674488" cy="67448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800990A-FF5D-40A7-B6A7-87640CB99728}"/>
                  </a:ext>
                </a:extLst>
              </p:cNvPr>
              <p:cNvSpPr/>
              <p:nvPr/>
            </p:nvSpPr>
            <p:spPr bwMode="auto">
              <a:xfrm>
                <a:off x="6211116" y="2331652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6C6FB3-89AE-40FD-9523-BFB0492150BE}"/>
                  </a:ext>
                </a:extLst>
              </p:cNvPr>
              <p:cNvSpPr/>
              <p:nvPr/>
            </p:nvSpPr>
            <p:spPr bwMode="auto">
              <a:xfrm rot="36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C9C0708-7B5D-4EC8-866F-ED4383A9E013}"/>
                  </a:ext>
                </a:extLst>
              </p:cNvPr>
              <p:cNvSpPr/>
              <p:nvPr/>
            </p:nvSpPr>
            <p:spPr bwMode="auto">
              <a:xfrm rot="18000000">
                <a:off x="6211116" y="2328651"/>
                <a:ext cx="381577" cy="674488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C5E9DB7-2B3B-4BB7-BBC3-B613EA1B388E}"/>
                </a:ext>
              </a:extLst>
            </p:cNvPr>
            <p:cNvSpPr/>
            <p:nvPr/>
          </p:nvSpPr>
          <p:spPr bwMode="auto">
            <a:xfrm>
              <a:off x="6301928" y="2568919"/>
              <a:ext cx="199955" cy="199955"/>
            </a:xfrm>
            <a:prstGeom prst="ellipse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E77EC65-FCAA-4CD1-9C95-B9DD727D3B7A}"/>
              </a:ext>
            </a:extLst>
          </p:cNvPr>
          <p:cNvSpPr txBox="1"/>
          <p:nvPr/>
        </p:nvSpPr>
        <p:spPr>
          <a:xfrm>
            <a:off x="2774112" y="4875117"/>
            <a:ext cx="2253625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Pipelines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AE88DA-1687-4704-9902-278BCC6D50F5}"/>
              </a:ext>
            </a:extLst>
          </p:cNvPr>
          <p:cNvSpPr txBox="1"/>
          <p:nvPr/>
        </p:nvSpPr>
        <p:spPr>
          <a:xfrm>
            <a:off x="7783979" y="2993313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64D9EB-E6F0-423E-A242-F88BC7CFF8FD}"/>
              </a:ext>
            </a:extLst>
          </p:cNvPr>
          <p:cNvSpPr txBox="1"/>
          <p:nvPr/>
        </p:nvSpPr>
        <p:spPr>
          <a:xfrm>
            <a:off x="7783979" y="3919058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Deployment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51D8A37-0C1B-485F-AF10-30B71868BF45}"/>
              </a:ext>
            </a:extLst>
          </p:cNvPr>
          <p:cNvGrpSpPr/>
          <p:nvPr/>
        </p:nvGrpSpPr>
        <p:grpSpPr>
          <a:xfrm>
            <a:off x="7164737" y="3822509"/>
            <a:ext cx="541482" cy="479768"/>
            <a:chOff x="10902845" y="2693238"/>
            <a:chExt cx="644231" cy="570807"/>
          </a:xfrm>
        </p:grpSpPr>
        <p:sp>
          <p:nvSpPr>
            <p:cNvPr id="25" name="Freeform 146">
              <a:extLst>
                <a:ext uri="{FF2B5EF4-FFF2-40B4-BE49-F238E27FC236}">
                  <a16:creationId xmlns:a16="http://schemas.microsoft.com/office/drawing/2014/main" id="{622408A0-BE1A-43D4-8247-86103A7667F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33" tIns="143387" rIns="179233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0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E8EA262-DE05-46E8-9BFD-764648F84EB8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40C2254-0D34-487C-A2E2-A5129AEEF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5EB407-F2CE-48C4-9F55-46A465FE75A8}"/>
              </a:ext>
            </a:extLst>
          </p:cNvPr>
          <p:cNvGrpSpPr/>
          <p:nvPr/>
        </p:nvGrpSpPr>
        <p:grpSpPr>
          <a:xfrm>
            <a:off x="7140780" y="2983700"/>
            <a:ext cx="589396" cy="466000"/>
            <a:chOff x="967154" y="1481462"/>
            <a:chExt cx="5331069" cy="4214950"/>
          </a:xfrm>
          <a:noFill/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06740C-2AA3-4EB9-A261-CD3D74F0F865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047A07-1898-4263-BDCD-9E4D1AA22995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201AF38-9274-4785-A5B4-0F067AD23169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: Shape 404">
              <a:extLst>
                <a:ext uri="{FF2B5EF4-FFF2-40B4-BE49-F238E27FC236}">
                  <a16:creationId xmlns:a16="http://schemas.microsoft.com/office/drawing/2014/main" id="{9D4E3128-E5A7-4064-9D9D-11CAE9468728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Freeform: Shape 405">
              <a:extLst>
                <a:ext uri="{FF2B5EF4-FFF2-40B4-BE49-F238E27FC236}">
                  <a16:creationId xmlns:a16="http://schemas.microsoft.com/office/drawing/2014/main" id="{487BFDAB-7F95-41F0-9072-A45866C05680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5875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57F0040-B427-4D8D-A460-6C40B007E598}"/>
              </a:ext>
            </a:extLst>
          </p:cNvPr>
          <p:cNvSpPr txBox="1"/>
          <p:nvPr/>
        </p:nvSpPr>
        <p:spPr>
          <a:xfrm>
            <a:off x="3372709" y="3002460"/>
            <a:ext cx="2053598" cy="365760"/>
          </a:xfrm>
          <a:prstGeom prst="rect">
            <a:avLst/>
          </a:prstGeom>
          <a:noFill/>
        </p:spPr>
        <p:txBody>
          <a:bodyPr wrap="square" lIns="182880" tIns="91440" rIns="91440" bIns="91440" rtlCol="0">
            <a:no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30825-0E8F-4B31-BA9B-CD0D4AC1C55C}"/>
              </a:ext>
            </a:extLst>
          </p:cNvPr>
          <p:cNvGrpSpPr>
            <a:grpSpLocks noChangeAspect="1"/>
          </p:cNvGrpSpPr>
          <p:nvPr/>
        </p:nvGrpSpPr>
        <p:grpSpPr>
          <a:xfrm rot="1800000">
            <a:off x="2826954" y="2986891"/>
            <a:ext cx="394508" cy="457200"/>
            <a:chOff x="6281977" y="1925712"/>
            <a:chExt cx="609366" cy="706203"/>
          </a:xfrm>
        </p:grpSpPr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4407B4F5-B895-4BDC-8732-38C23AAD7070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D2DAE09-5364-4721-9D4D-F2F0ED17D0E9}"/>
                </a:ext>
              </a:extLst>
            </p:cNvPr>
            <p:cNvCxnSpPr>
              <a:stCxn id="36" idx="3"/>
              <a:endCxn id="36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18DFE56-51D7-4A85-9C78-7938A19130B3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4ECA6C-DD94-4856-8EB8-74665D9D1176}"/>
                  </a:ext>
                </a:extLst>
              </p:cNvPr>
              <p:cNvCxnSpPr>
                <a:cxnSpLocks/>
                <a:stCxn id="36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E8B6DBE-E7D5-4D12-B527-FB1EE905278D}"/>
                  </a:ext>
                </a:extLst>
              </p:cNvPr>
              <p:cNvCxnSpPr>
                <a:stCxn id="36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9BAD500-F8F2-42A8-B3B8-21CC0B210B8A}"/>
                  </a:ext>
                </a:extLst>
              </p:cNvPr>
              <p:cNvCxnSpPr>
                <a:cxnSpLocks/>
                <a:stCxn id="36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5F60D7-D6F5-41D4-8257-209F91EAE5B0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B713B8E-944F-4E8C-B4FA-003F7ACE6E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CE33B95-6B50-4D85-9ECC-EE3A5AC1ECDA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8882476-01D2-4398-A716-BE5674C58E3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ED6D594-CAF7-4D01-B097-E10D09424407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B943D3E-F75A-40D1-BDFC-8E7600FE345A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F0CCAAE-3982-4108-B1C9-299C9C4247CE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FC2E1A8-B6ED-4ACB-BB32-6030FB15E45B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3DEB68B-17A5-49A7-8C73-1EEE69BD15F9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72A5333-C4F6-409B-B619-6ED8692A698D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0BADA11-CEC8-43F7-8FF9-8210B25CDC47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3C30D88-D4B8-40E9-ACF1-93E117DA1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4" name="Freeform: Shape 830">
            <a:extLst>
              <a:ext uri="{FF2B5EF4-FFF2-40B4-BE49-F238E27FC236}">
                <a16:creationId xmlns:a16="http://schemas.microsoft.com/office/drawing/2014/main" id="{A0BBD2E3-45C8-4944-9C4D-26E6AFB18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0733" y="4733459"/>
            <a:ext cx="415486" cy="485872"/>
          </a:xfrm>
          <a:custGeom>
            <a:avLst/>
            <a:gdLst>
              <a:gd name="connsiteX0" fmla="*/ 1913 w 3330348"/>
              <a:gd name="connsiteY0" fmla="*/ 3068274 h 4532979"/>
              <a:gd name="connsiteX1" fmla="*/ 33829 w 3330348"/>
              <a:gd name="connsiteY1" fmla="*/ 3129345 h 4532979"/>
              <a:gd name="connsiteX2" fmla="*/ 1665174 w 3330348"/>
              <a:gd name="connsiteY2" fmla="*/ 3385824 h 4532979"/>
              <a:gd name="connsiteX3" fmla="*/ 3296519 w 3330348"/>
              <a:gd name="connsiteY3" fmla="*/ 3129345 h 4532979"/>
              <a:gd name="connsiteX4" fmla="*/ 3328434 w 3330348"/>
              <a:gd name="connsiteY4" fmla="*/ 3068274 h 4532979"/>
              <a:gd name="connsiteX5" fmla="*/ 3330348 w 3330348"/>
              <a:gd name="connsiteY5" fmla="*/ 4211766 h 4532979"/>
              <a:gd name="connsiteX6" fmla="*/ 1665174 w 3330348"/>
              <a:gd name="connsiteY6" fmla="*/ 4532979 h 4532979"/>
              <a:gd name="connsiteX7" fmla="*/ 0 w 3330348"/>
              <a:gd name="connsiteY7" fmla="*/ 4211766 h 4532979"/>
              <a:gd name="connsiteX8" fmla="*/ 1913 w 3330348"/>
              <a:gd name="connsiteY8" fmla="*/ 3068274 h 4532979"/>
              <a:gd name="connsiteX9" fmla="*/ 1913 w 3330348"/>
              <a:gd name="connsiteY9" fmla="*/ 1762531 h 4532979"/>
              <a:gd name="connsiteX10" fmla="*/ 33829 w 3330348"/>
              <a:gd name="connsiteY10" fmla="*/ 1823602 h 4532979"/>
              <a:gd name="connsiteX11" fmla="*/ 1665174 w 3330348"/>
              <a:gd name="connsiteY11" fmla="*/ 2080081 h 4532979"/>
              <a:gd name="connsiteX12" fmla="*/ 3296519 w 3330348"/>
              <a:gd name="connsiteY12" fmla="*/ 1823602 h 4532979"/>
              <a:gd name="connsiteX13" fmla="*/ 3328434 w 3330348"/>
              <a:gd name="connsiteY13" fmla="*/ 1762531 h 4532979"/>
              <a:gd name="connsiteX14" fmla="*/ 3330348 w 3330348"/>
              <a:gd name="connsiteY14" fmla="*/ 2906023 h 4532979"/>
              <a:gd name="connsiteX15" fmla="*/ 1665174 w 3330348"/>
              <a:gd name="connsiteY15" fmla="*/ 3227236 h 4532979"/>
              <a:gd name="connsiteX16" fmla="*/ 0 w 3330348"/>
              <a:gd name="connsiteY16" fmla="*/ 2906023 h 4532979"/>
              <a:gd name="connsiteX17" fmla="*/ 1913 w 3330348"/>
              <a:gd name="connsiteY17" fmla="*/ 1762531 h 4532979"/>
              <a:gd name="connsiteX18" fmla="*/ 1913 w 3330348"/>
              <a:gd name="connsiteY18" fmla="*/ 456788 h 4532979"/>
              <a:gd name="connsiteX19" fmla="*/ 33829 w 3330348"/>
              <a:gd name="connsiteY19" fmla="*/ 517859 h 4532979"/>
              <a:gd name="connsiteX20" fmla="*/ 1665174 w 3330348"/>
              <a:gd name="connsiteY20" fmla="*/ 774338 h 4532979"/>
              <a:gd name="connsiteX21" fmla="*/ 3296519 w 3330348"/>
              <a:gd name="connsiteY21" fmla="*/ 517859 h 4532979"/>
              <a:gd name="connsiteX22" fmla="*/ 3328434 w 3330348"/>
              <a:gd name="connsiteY22" fmla="*/ 456788 h 4532979"/>
              <a:gd name="connsiteX23" fmla="*/ 3330348 w 3330348"/>
              <a:gd name="connsiteY23" fmla="*/ 1600280 h 4532979"/>
              <a:gd name="connsiteX24" fmla="*/ 1665174 w 3330348"/>
              <a:gd name="connsiteY24" fmla="*/ 1921493 h 4532979"/>
              <a:gd name="connsiteX25" fmla="*/ 0 w 3330348"/>
              <a:gd name="connsiteY25" fmla="*/ 1600280 h 4532979"/>
              <a:gd name="connsiteX26" fmla="*/ 1913 w 3330348"/>
              <a:gd name="connsiteY26" fmla="*/ 456788 h 4532979"/>
              <a:gd name="connsiteX27" fmla="*/ 1665174 w 3330348"/>
              <a:gd name="connsiteY27" fmla="*/ 0 h 4532979"/>
              <a:gd name="connsiteX28" fmla="*/ 3267703 w 3330348"/>
              <a:gd name="connsiteY28" fmla="*/ 309127 h 4532979"/>
              <a:gd name="connsiteX29" fmla="*/ 1665174 w 3330348"/>
              <a:gd name="connsiteY29" fmla="*/ 618254 h 4532979"/>
              <a:gd name="connsiteX30" fmla="*/ 62645 w 3330348"/>
              <a:gd name="connsiteY30" fmla="*/ 309127 h 4532979"/>
              <a:gd name="connsiteX31" fmla="*/ 1665174 w 3330348"/>
              <a:gd name="connsiteY31" fmla="*/ 0 h 453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330348" h="4532979">
                <a:moveTo>
                  <a:pt x="1913" y="3068274"/>
                </a:moveTo>
                <a:cubicBezTo>
                  <a:pt x="12552" y="3088631"/>
                  <a:pt x="12431" y="3109172"/>
                  <a:pt x="33829" y="3129345"/>
                </a:cubicBezTo>
                <a:cubicBezTo>
                  <a:pt x="189101" y="3275719"/>
                  <a:pt x="860482" y="3385824"/>
                  <a:pt x="1665174" y="3385824"/>
                </a:cubicBezTo>
                <a:cubicBezTo>
                  <a:pt x="2469867" y="3385824"/>
                  <a:pt x="3141247" y="3275719"/>
                  <a:pt x="3296519" y="3129345"/>
                </a:cubicBezTo>
                <a:cubicBezTo>
                  <a:pt x="3312446" y="3112160"/>
                  <a:pt x="3317796" y="3088631"/>
                  <a:pt x="3328434" y="3068274"/>
                </a:cubicBezTo>
                <a:cubicBezTo>
                  <a:pt x="3329074" y="3449438"/>
                  <a:pt x="3329709" y="3830602"/>
                  <a:pt x="3330348" y="4211766"/>
                </a:cubicBezTo>
                <a:cubicBezTo>
                  <a:pt x="3330348" y="4389168"/>
                  <a:pt x="2584823" y="4532979"/>
                  <a:pt x="1665174" y="4532979"/>
                </a:cubicBezTo>
                <a:cubicBezTo>
                  <a:pt x="745525" y="4532979"/>
                  <a:pt x="0" y="4389168"/>
                  <a:pt x="0" y="4211766"/>
                </a:cubicBezTo>
                <a:cubicBezTo>
                  <a:pt x="639" y="3830602"/>
                  <a:pt x="1274" y="3449438"/>
                  <a:pt x="1913" y="3068274"/>
                </a:cubicBezTo>
                <a:close/>
                <a:moveTo>
                  <a:pt x="1913" y="1762531"/>
                </a:moveTo>
                <a:cubicBezTo>
                  <a:pt x="12552" y="1782888"/>
                  <a:pt x="12431" y="1803429"/>
                  <a:pt x="33829" y="1823602"/>
                </a:cubicBezTo>
                <a:cubicBezTo>
                  <a:pt x="189101" y="1969976"/>
                  <a:pt x="860482" y="2080081"/>
                  <a:pt x="1665174" y="2080081"/>
                </a:cubicBezTo>
                <a:cubicBezTo>
                  <a:pt x="2469867" y="2080081"/>
                  <a:pt x="3141247" y="1969976"/>
                  <a:pt x="3296519" y="1823602"/>
                </a:cubicBezTo>
                <a:cubicBezTo>
                  <a:pt x="3312446" y="1806417"/>
                  <a:pt x="3317796" y="1782888"/>
                  <a:pt x="3328434" y="1762531"/>
                </a:cubicBezTo>
                <a:cubicBezTo>
                  <a:pt x="3329074" y="2143695"/>
                  <a:pt x="3329709" y="2524859"/>
                  <a:pt x="3330348" y="2906023"/>
                </a:cubicBezTo>
                <a:cubicBezTo>
                  <a:pt x="3330348" y="3083425"/>
                  <a:pt x="2584823" y="3227236"/>
                  <a:pt x="1665174" y="3227236"/>
                </a:cubicBezTo>
                <a:cubicBezTo>
                  <a:pt x="745525" y="3227236"/>
                  <a:pt x="0" y="3083425"/>
                  <a:pt x="0" y="2906023"/>
                </a:cubicBezTo>
                <a:cubicBezTo>
                  <a:pt x="639" y="2524859"/>
                  <a:pt x="1274" y="2143695"/>
                  <a:pt x="1913" y="1762531"/>
                </a:cubicBezTo>
                <a:close/>
                <a:moveTo>
                  <a:pt x="1913" y="456788"/>
                </a:moveTo>
                <a:cubicBezTo>
                  <a:pt x="12552" y="477145"/>
                  <a:pt x="12431" y="497686"/>
                  <a:pt x="33829" y="517859"/>
                </a:cubicBezTo>
                <a:cubicBezTo>
                  <a:pt x="189101" y="664233"/>
                  <a:pt x="860482" y="774338"/>
                  <a:pt x="1665174" y="774338"/>
                </a:cubicBezTo>
                <a:cubicBezTo>
                  <a:pt x="2469867" y="774338"/>
                  <a:pt x="3141247" y="664233"/>
                  <a:pt x="3296519" y="517859"/>
                </a:cubicBezTo>
                <a:cubicBezTo>
                  <a:pt x="3312446" y="500674"/>
                  <a:pt x="3317796" y="477145"/>
                  <a:pt x="3328434" y="456788"/>
                </a:cubicBezTo>
                <a:cubicBezTo>
                  <a:pt x="3329074" y="837952"/>
                  <a:pt x="3329709" y="1219116"/>
                  <a:pt x="3330348" y="1600280"/>
                </a:cubicBezTo>
                <a:cubicBezTo>
                  <a:pt x="3330348" y="1777682"/>
                  <a:pt x="2584823" y="1921493"/>
                  <a:pt x="1665174" y="1921493"/>
                </a:cubicBezTo>
                <a:cubicBezTo>
                  <a:pt x="745525" y="1921493"/>
                  <a:pt x="0" y="1777682"/>
                  <a:pt x="0" y="1600280"/>
                </a:cubicBezTo>
                <a:cubicBezTo>
                  <a:pt x="639" y="1219116"/>
                  <a:pt x="1274" y="837952"/>
                  <a:pt x="1913" y="456788"/>
                </a:cubicBezTo>
                <a:close/>
                <a:moveTo>
                  <a:pt x="1665174" y="0"/>
                </a:moveTo>
                <a:cubicBezTo>
                  <a:pt x="2550226" y="0"/>
                  <a:pt x="3267703" y="138401"/>
                  <a:pt x="3267703" y="309127"/>
                </a:cubicBezTo>
                <a:cubicBezTo>
                  <a:pt x="3267703" y="479853"/>
                  <a:pt x="2550226" y="618254"/>
                  <a:pt x="1665174" y="618254"/>
                </a:cubicBezTo>
                <a:cubicBezTo>
                  <a:pt x="780122" y="618254"/>
                  <a:pt x="62645" y="479853"/>
                  <a:pt x="62645" y="309127"/>
                </a:cubicBezTo>
                <a:cubicBezTo>
                  <a:pt x="62645" y="138401"/>
                  <a:pt x="780122" y="0"/>
                  <a:pt x="1665174" y="0"/>
                </a:cubicBezTo>
                <a:close/>
              </a:path>
            </a:pathLst>
          </a:custGeom>
          <a:solidFill>
            <a:schemeClr val="bg1"/>
          </a:solidFill>
          <a:ln w="12700">
            <a:solidFill>
              <a:schemeClr val="tx2"/>
            </a:solidFill>
            <a:round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  <a:noAutofit/>
          </a:bodyPr>
          <a:lstStyle/>
          <a:p>
            <a:pPr defTabSz="932239">
              <a:defRPr/>
            </a:pPr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63E34D-74AC-460E-957C-D2C04A924468}"/>
              </a:ext>
            </a:extLst>
          </p:cNvPr>
          <p:cNvSpPr txBox="1"/>
          <p:nvPr/>
        </p:nvSpPr>
        <p:spPr>
          <a:xfrm>
            <a:off x="7706219" y="4907145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Data Stores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BC9208-970F-4221-935E-732AF2131D2A}"/>
              </a:ext>
            </a:extLst>
          </p:cNvPr>
          <p:cNvGrpSpPr/>
          <p:nvPr/>
        </p:nvGrpSpPr>
        <p:grpSpPr>
          <a:xfrm>
            <a:off x="2778256" y="4573366"/>
            <a:ext cx="472483" cy="688633"/>
            <a:chOff x="5117409" y="3802308"/>
            <a:chExt cx="911785" cy="153584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43EB5D2-EC02-4C9A-A3E7-BA946B1E5504}"/>
                </a:ext>
              </a:extLst>
            </p:cNvPr>
            <p:cNvGrpSpPr/>
            <p:nvPr/>
          </p:nvGrpSpPr>
          <p:grpSpPr>
            <a:xfrm rot="16200000">
              <a:off x="4956540" y="4265499"/>
              <a:ext cx="1233524" cy="911785"/>
              <a:chOff x="3863969" y="5013705"/>
              <a:chExt cx="909508" cy="505347"/>
            </a:xfrm>
          </p:grpSpPr>
          <p:sp>
            <p:nvSpPr>
              <p:cNvPr id="77" name="Cylinder 828">
                <a:extLst>
                  <a:ext uri="{FF2B5EF4-FFF2-40B4-BE49-F238E27FC236}">
                    <a16:creationId xmlns:a16="http://schemas.microsoft.com/office/drawing/2014/main" id="{2ED499E3-B669-4E1F-9DED-6DFB9B6AD403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Cylinder 828">
                <a:extLst>
                  <a:ext uri="{FF2B5EF4-FFF2-40B4-BE49-F238E27FC236}">
                    <a16:creationId xmlns:a16="http://schemas.microsoft.com/office/drawing/2014/main" id="{8A860207-841E-44FB-8C3B-461D66447B0A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Cylinder 828">
                <a:extLst>
                  <a:ext uri="{FF2B5EF4-FFF2-40B4-BE49-F238E27FC236}">
                    <a16:creationId xmlns:a16="http://schemas.microsoft.com/office/drawing/2014/main" id="{029753D1-0589-49C4-90DC-F4FF5E2E4181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8" name="Group 20">
              <a:extLst>
                <a:ext uri="{FF2B5EF4-FFF2-40B4-BE49-F238E27FC236}">
                  <a16:creationId xmlns:a16="http://schemas.microsoft.com/office/drawing/2014/main" id="{82F9D3CF-1D04-4562-A6D7-7969BDB8D96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354330" y="3802308"/>
              <a:ext cx="479602" cy="419822"/>
              <a:chOff x="3764" y="3313"/>
              <a:chExt cx="353" cy="309"/>
            </a:xfrm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AA970CEE-03BE-44FA-A6F3-A442B6DFB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CAA4F36C-9C27-40F4-9821-9E5D9112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44610688-E0F8-4099-86CF-6CEFCFFBE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40387AF4-29AA-471D-BAE7-6B9D2AE97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5">
                <a:extLst>
                  <a:ext uri="{FF2B5EF4-FFF2-40B4-BE49-F238E27FC236}">
                    <a16:creationId xmlns:a16="http://schemas.microsoft.com/office/drawing/2014/main" id="{43A651FA-B8C3-4A76-BD4A-C554742D3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E034E5DC-CE2C-4848-B5A0-7055539F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">
                <a:extLst>
                  <a:ext uri="{FF2B5EF4-FFF2-40B4-BE49-F238E27FC236}">
                    <a16:creationId xmlns:a16="http://schemas.microsoft.com/office/drawing/2014/main" id="{D3389AE0-6C6B-4C15-997E-2B31B0665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8">
                <a:extLst>
                  <a:ext uri="{FF2B5EF4-FFF2-40B4-BE49-F238E27FC236}">
                    <a16:creationId xmlns:a16="http://schemas.microsoft.com/office/drawing/2014/main" id="{D3FB567C-25D3-4515-8859-D783E6A2B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">
                <a:extLst>
                  <a:ext uri="{FF2B5EF4-FFF2-40B4-BE49-F238E27FC236}">
                    <a16:creationId xmlns:a16="http://schemas.microsoft.com/office/drawing/2014/main" id="{99E4D574-FF1C-43EE-98DB-8E108CEB1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0">
                <a:extLst>
                  <a:ext uri="{FF2B5EF4-FFF2-40B4-BE49-F238E27FC236}">
                    <a16:creationId xmlns:a16="http://schemas.microsoft.com/office/drawing/2014/main" id="{5A40019F-7FD5-419C-A736-FBAF9716D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31">
                <a:extLst>
                  <a:ext uri="{FF2B5EF4-FFF2-40B4-BE49-F238E27FC236}">
                    <a16:creationId xmlns:a16="http://schemas.microsoft.com/office/drawing/2014/main" id="{1AF56BE7-4014-4237-8624-D08E42A5C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2">
                <a:extLst>
                  <a:ext uri="{FF2B5EF4-FFF2-40B4-BE49-F238E27FC236}">
                    <a16:creationId xmlns:a16="http://schemas.microsoft.com/office/drawing/2014/main" id="{905DA94E-090E-4E09-AC33-49C75920A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3">
                <a:extLst>
                  <a:ext uri="{FF2B5EF4-FFF2-40B4-BE49-F238E27FC236}">
                    <a16:creationId xmlns:a16="http://schemas.microsoft.com/office/drawing/2014/main" id="{03C5A157-36EC-4D8A-B5D6-BEEB737E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34">
                <a:extLst>
                  <a:ext uri="{FF2B5EF4-FFF2-40B4-BE49-F238E27FC236}">
                    <a16:creationId xmlns:a16="http://schemas.microsoft.com/office/drawing/2014/main" id="{66DA49C3-284D-4065-B48A-2AE5D57B6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35">
                <a:extLst>
                  <a:ext uri="{FF2B5EF4-FFF2-40B4-BE49-F238E27FC236}">
                    <a16:creationId xmlns:a16="http://schemas.microsoft.com/office/drawing/2014/main" id="{8362C396-BAA3-4DF7-B697-674F36269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6">
                <a:extLst>
                  <a:ext uri="{FF2B5EF4-FFF2-40B4-BE49-F238E27FC236}">
                    <a16:creationId xmlns:a16="http://schemas.microsoft.com/office/drawing/2014/main" id="{C07EA0A0-E7EA-44D7-8A0E-E4D7F30D9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7">
                <a:extLst>
                  <a:ext uri="{FF2B5EF4-FFF2-40B4-BE49-F238E27FC236}">
                    <a16:creationId xmlns:a16="http://schemas.microsoft.com/office/drawing/2014/main" id="{5273CE88-CE70-4C9E-A9B6-6024EE9A9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8">
                <a:extLst>
                  <a:ext uri="{FF2B5EF4-FFF2-40B4-BE49-F238E27FC236}">
                    <a16:creationId xmlns:a16="http://schemas.microsoft.com/office/drawing/2014/main" id="{DA14CC48-B0CA-45A6-8468-B8025B52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11704EE-B0B3-481C-BE3B-E0BC7BC8C8B5}"/>
              </a:ext>
            </a:extLst>
          </p:cNvPr>
          <p:cNvSpPr txBox="1"/>
          <p:nvPr/>
        </p:nvSpPr>
        <p:spPr>
          <a:xfrm>
            <a:off x="3268430" y="3942611"/>
            <a:ext cx="155448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 dirty="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Experiments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1706B8-700C-4F69-9679-F46AEEB2A8DB}"/>
              </a:ext>
            </a:extLst>
          </p:cNvPr>
          <p:cNvSpPr txBox="1"/>
          <p:nvPr/>
        </p:nvSpPr>
        <p:spPr>
          <a:xfrm>
            <a:off x="3299476" y="5752085"/>
            <a:ext cx="1828800" cy="221599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>
              <a:lnSpc>
                <a:spcPct val="90000"/>
              </a:lnSpc>
              <a:spcAft>
                <a:spcPts val="988"/>
              </a:spcAft>
              <a:buSzPct val="90000"/>
              <a:defRPr sz="2000" dirty="0" err="1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pPr>
            <a:r>
              <a:rPr lang="en-US" sz="1600">
                <a:gradFill>
                  <a:gsLst>
                    <a:gs pos="40075">
                      <a:schemeClr val="accent2">
                        <a:lumMod val="50000"/>
                      </a:schemeClr>
                    </a:gs>
                    <a:gs pos="30000">
                      <a:schemeClr val="accent2">
                        <a:lumMod val="50000"/>
                      </a:schemeClr>
                    </a:gs>
                  </a:gsLst>
                  <a:lin ang="5400000" scaled="0"/>
                </a:gradFill>
              </a:rPr>
              <a:t>Compute Target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F6D6884-6DF6-4208-A646-B6729ABB599E}"/>
              </a:ext>
            </a:extLst>
          </p:cNvPr>
          <p:cNvGrpSpPr/>
          <p:nvPr/>
        </p:nvGrpSpPr>
        <p:grpSpPr>
          <a:xfrm>
            <a:off x="2807955" y="5642848"/>
            <a:ext cx="442565" cy="440739"/>
            <a:chOff x="7643146" y="2995601"/>
            <a:chExt cx="270958" cy="269839"/>
          </a:xfrm>
        </p:grpSpPr>
        <p:sp>
          <p:nvSpPr>
            <p:cNvPr id="83" name="Freeform 78">
              <a:extLst>
                <a:ext uri="{FF2B5EF4-FFF2-40B4-BE49-F238E27FC236}">
                  <a16:creationId xmlns:a16="http://schemas.microsoft.com/office/drawing/2014/main" id="{C971FAC7-C4F0-42FE-8409-3F044746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736" y="3031430"/>
              <a:ext cx="201539" cy="200420"/>
            </a:xfrm>
            <a:custGeom>
              <a:avLst/>
              <a:gdLst>
                <a:gd name="T0" fmla="*/ 75 w 83"/>
                <a:gd name="T1" fmla="*/ 83 h 83"/>
                <a:gd name="T2" fmla="*/ 8 w 83"/>
                <a:gd name="T3" fmla="*/ 83 h 83"/>
                <a:gd name="T4" fmla="*/ 0 w 83"/>
                <a:gd name="T5" fmla="*/ 75 h 83"/>
                <a:gd name="T6" fmla="*/ 0 w 83"/>
                <a:gd name="T7" fmla="*/ 8 h 83"/>
                <a:gd name="T8" fmla="*/ 8 w 83"/>
                <a:gd name="T9" fmla="*/ 0 h 83"/>
                <a:gd name="T10" fmla="*/ 75 w 83"/>
                <a:gd name="T11" fmla="*/ 0 h 83"/>
                <a:gd name="T12" fmla="*/ 83 w 83"/>
                <a:gd name="T13" fmla="*/ 8 h 83"/>
                <a:gd name="T14" fmla="*/ 83 w 83"/>
                <a:gd name="T15" fmla="*/ 75 h 83"/>
                <a:gd name="T16" fmla="*/ 75 w 83"/>
                <a:gd name="T17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" h="83">
                  <a:moveTo>
                    <a:pt x="75" y="83"/>
                  </a:moveTo>
                  <a:cubicBezTo>
                    <a:pt x="8" y="83"/>
                    <a:pt x="8" y="83"/>
                    <a:pt x="8" y="83"/>
                  </a:cubicBezTo>
                  <a:cubicBezTo>
                    <a:pt x="4" y="83"/>
                    <a:pt x="0" y="79"/>
                    <a:pt x="0" y="7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80" y="0"/>
                    <a:pt x="83" y="3"/>
                    <a:pt x="83" y="8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83" y="79"/>
                    <a:pt x="80" y="83"/>
                    <a:pt x="75" y="83"/>
                  </a:cubicBezTo>
                  <a:close/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4" name="Line 79">
              <a:extLst>
                <a:ext uri="{FF2B5EF4-FFF2-40B4-BE49-F238E27FC236}">
                  <a16:creationId xmlns:a16="http://schemas.microsoft.com/office/drawing/2014/main" id="{95BDAECF-851B-4FAC-BB2D-4896A8543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5" name="Line 80">
              <a:extLst>
                <a:ext uri="{FF2B5EF4-FFF2-40B4-BE49-F238E27FC236}">
                  <a16:creationId xmlns:a16="http://schemas.microsoft.com/office/drawing/2014/main" id="{88C14C6F-F42D-483B-BFB2-3CED28B55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6" name="Line 81">
              <a:extLst>
                <a:ext uri="{FF2B5EF4-FFF2-40B4-BE49-F238E27FC236}">
                  <a16:creationId xmlns:a16="http://schemas.microsoft.com/office/drawing/2014/main" id="{DF5051E9-D3B1-4E50-9A06-AE86F6409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7" name="Line 82">
              <a:extLst>
                <a:ext uri="{FF2B5EF4-FFF2-40B4-BE49-F238E27FC236}">
                  <a16:creationId xmlns:a16="http://schemas.microsoft.com/office/drawing/2014/main" id="{F4C2F34B-E37F-42DF-904F-CA522D83C7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8" name="Line 83">
              <a:extLst>
                <a:ext uri="{FF2B5EF4-FFF2-40B4-BE49-F238E27FC236}">
                  <a16:creationId xmlns:a16="http://schemas.microsoft.com/office/drawing/2014/main" id="{287BF2C2-FE0F-4901-9699-9B99D4E19D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2995601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89" name="Line 84">
              <a:extLst>
                <a:ext uri="{FF2B5EF4-FFF2-40B4-BE49-F238E27FC236}">
                  <a16:creationId xmlns:a16="http://schemas.microsoft.com/office/drawing/2014/main" id="{CA90E787-864F-4074-8A57-8C19D1B0CD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0" name="Line 85">
              <a:extLst>
                <a:ext uri="{FF2B5EF4-FFF2-40B4-BE49-F238E27FC236}">
                  <a16:creationId xmlns:a16="http://schemas.microsoft.com/office/drawing/2014/main" id="{16964AF9-EA87-4986-B451-2247FDAFD5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1" name="Line 86">
              <a:extLst>
                <a:ext uri="{FF2B5EF4-FFF2-40B4-BE49-F238E27FC236}">
                  <a16:creationId xmlns:a16="http://schemas.microsoft.com/office/drawing/2014/main" id="{34D6B450-10C8-4986-9618-564F870104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2" name="Line 87">
              <a:extLst>
                <a:ext uri="{FF2B5EF4-FFF2-40B4-BE49-F238E27FC236}">
                  <a16:creationId xmlns:a16="http://schemas.microsoft.com/office/drawing/2014/main" id="{0971E6E8-F571-4A94-95DB-064DD95B9A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3" name="Line 88">
              <a:extLst>
                <a:ext uri="{FF2B5EF4-FFF2-40B4-BE49-F238E27FC236}">
                  <a16:creationId xmlns:a16="http://schemas.microsoft.com/office/drawing/2014/main" id="{2A84845D-11F6-4D5B-80BD-14428DA27F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2753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4" name="Line 89">
              <a:extLst>
                <a:ext uri="{FF2B5EF4-FFF2-40B4-BE49-F238E27FC236}">
                  <a16:creationId xmlns:a16="http://schemas.microsoft.com/office/drawing/2014/main" id="{A3C60E22-D29A-447D-BC25-F36A3562ED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60542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5" name="Line 90">
              <a:extLst>
                <a:ext uri="{FF2B5EF4-FFF2-40B4-BE49-F238E27FC236}">
                  <a16:creationId xmlns:a16="http://schemas.microsoft.com/office/drawing/2014/main" id="{F3F12813-363F-4438-AB14-7124219B4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09637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6" name="Line 91">
              <a:extLst>
                <a:ext uri="{FF2B5EF4-FFF2-40B4-BE49-F238E27FC236}">
                  <a16:creationId xmlns:a16="http://schemas.microsoft.com/office/drawing/2014/main" id="{21732EB1-2EA5-445E-A40C-9F97CA1739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29961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7" name="Line 92">
              <a:extLst>
                <a:ext uri="{FF2B5EF4-FFF2-40B4-BE49-F238E27FC236}">
                  <a16:creationId xmlns:a16="http://schemas.microsoft.com/office/drawing/2014/main" id="{3A5E5598-A0C5-46A0-852C-4D49027102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16467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8" name="Line 93">
              <a:extLst>
                <a:ext uri="{FF2B5EF4-FFF2-40B4-BE49-F238E27FC236}">
                  <a16:creationId xmlns:a16="http://schemas.microsoft.com/office/drawing/2014/main" id="{7CF3BC0F-E12B-477A-B372-03D908ED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43146" y="3200500"/>
              <a:ext cx="31351" cy="0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99" name="Line 94">
              <a:extLst>
                <a:ext uri="{FF2B5EF4-FFF2-40B4-BE49-F238E27FC236}">
                  <a16:creationId xmlns:a16="http://schemas.microsoft.com/office/drawing/2014/main" id="{25D497E1-BDC7-44B2-93BD-2CF6ED9F4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0920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0" name="Line 95">
              <a:extLst>
                <a:ext uri="{FF2B5EF4-FFF2-40B4-BE49-F238E27FC236}">
                  <a16:creationId xmlns:a16="http://schemas.microsoft.com/office/drawing/2014/main" id="{72FEB8FC-1975-4852-96AA-2B8EB365C2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42796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1" name="Line 96">
              <a:extLst>
                <a:ext uri="{FF2B5EF4-FFF2-40B4-BE49-F238E27FC236}">
                  <a16:creationId xmlns:a16="http://schemas.microsoft.com/office/drawing/2014/main" id="{B72E478B-F095-4F90-B0D9-50225E362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862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2" name="Line 97">
              <a:extLst>
                <a:ext uri="{FF2B5EF4-FFF2-40B4-BE49-F238E27FC236}">
                  <a16:creationId xmlns:a16="http://schemas.microsoft.com/office/drawing/2014/main" id="{4DBE430A-80EB-4433-A049-EE978BB9A1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12215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Line 98">
              <a:extLst>
                <a:ext uri="{FF2B5EF4-FFF2-40B4-BE49-F238E27FC236}">
                  <a16:creationId xmlns:a16="http://schemas.microsoft.com/office/drawing/2014/main" id="{81299979-E143-4BA2-916C-CD1A4F195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6924" y="3234089"/>
              <a:ext cx="0" cy="31351"/>
            </a:xfrm>
            <a:prstGeom prst="line">
              <a:avLst/>
            </a:pr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72410" tIns="36206" rIns="72410" bIns="36206" numCol="1" anchor="t" anchorCtr="0" compatLnSpc="1">
              <a:prstTxWarp prst="textNoShape">
                <a:avLst/>
              </a:prstTxWarp>
            </a:bodyPr>
            <a:lstStyle/>
            <a:p>
              <a:pPr defTabSz="896042">
                <a:defRPr/>
              </a:pPr>
              <a:endParaRPr lang="en-US" sz="942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7B12BA-5A82-4896-8288-C61F8378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73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0E12F5-F420-4022-A33A-C6A999609E54}"/>
              </a:ext>
            </a:extLst>
          </p:cNvPr>
          <p:cNvSpPr txBox="1">
            <a:spLocks/>
          </p:cNvSpPr>
          <p:nvPr/>
        </p:nvSpPr>
        <p:spPr>
          <a:xfrm>
            <a:off x="1515035" y="3429000"/>
            <a:ext cx="9152965" cy="20299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Azure Automated Machine Learning ‘simplifies’ the creation and selection of the </a:t>
            </a:r>
            <a:r>
              <a:rPr lang="en-US">
                <a:solidFill>
                  <a:srgbClr val="00B0F0"/>
                </a:solidFill>
              </a:rPr>
              <a:t>optimal model.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graph_2">
            <a:extLst>
              <a:ext uri="{FF2B5EF4-FFF2-40B4-BE49-F238E27FC236}">
                <a16:creationId xmlns:a16="http://schemas.microsoft.com/office/drawing/2014/main" id="{3953CD3F-3301-44B4-AB71-D0CA3DCDA1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7883" y="1991242"/>
            <a:ext cx="1440708" cy="844754"/>
          </a:xfrm>
          <a:custGeom>
            <a:avLst/>
            <a:gdLst>
              <a:gd name="T0" fmla="*/ 195 w 249"/>
              <a:gd name="T1" fmla="*/ 0 h 146"/>
              <a:gd name="T2" fmla="*/ 244 w 249"/>
              <a:gd name="T3" fmla="*/ 0 h 146"/>
              <a:gd name="T4" fmla="*/ 244 w 249"/>
              <a:gd name="T5" fmla="*/ 50 h 146"/>
              <a:gd name="T6" fmla="*/ 244 w 249"/>
              <a:gd name="T7" fmla="*/ 0 h 146"/>
              <a:gd name="T8" fmla="*/ 141 w 249"/>
              <a:gd name="T9" fmla="*/ 106 h 146"/>
              <a:gd name="T10" fmla="*/ 109 w 249"/>
              <a:gd name="T11" fmla="*/ 106 h 146"/>
              <a:gd name="T12" fmla="*/ 0 w 249"/>
              <a:gd name="T13" fmla="*/ 146 h 146"/>
              <a:gd name="T14" fmla="*/ 249 w 249"/>
              <a:gd name="T15" fmla="*/ 146 h 146"/>
              <a:gd name="T16" fmla="*/ 88 w 249"/>
              <a:gd name="T17" fmla="*/ 106 h 146"/>
              <a:gd name="T18" fmla="*/ 54 w 249"/>
              <a:gd name="T19" fmla="*/ 106 h 146"/>
              <a:gd name="T20" fmla="*/ 35 w 249"/>
              <a:gd name="T21" fmla="*/ 106 h 146"/>
              <a:gd name="T22" fmla="*/ 1 w 249"/>
              <a:gd name="T23" fmla="*/ 106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49" h="146">
                <a:moveTo>
                  <a:pt x="195" y="0"/>
                </a:moveTo>
                <a:lnTo>
                  <a:pt x="244" y="0"/>
                </a:lnTo>
                <a:lnTo>
                  <a:pt x="244" y="50"/>
                </a:lnTo>
                <a:moveTo>
                  <a:pt x="244" y="0"/>
                </a:moveTo>
                <a:lnTo>
                  <a:pt x="141" y="106"/>
                </a:lnTo>
                <a:lnTo>
                  <a:pt x="109" y="106"/>
                </a:lnTo>
                <a:moveTo>
                  <a:pt x="0" y="146"/>
                </a:moveTo>
                <a:lnTo>
                  <a:pt x="249" y="146"/>
                </a:lnTo>
                <a:moveTo>
                  <a:pt x="88" y="106"/>
                </a:moveTo>
                <a:lnTo>
                  <a:pt x="54" y="106"/>
                </a:lnTo>
                <a:moveTo>
                  <a:pt x="35" y="106"/>
                </a:moveTo>
                <a:lnTo>
                  <a:pt x="1" y="106"/>
                </a:lnTo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C5E087-8850-4927-8736-4164F687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7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1AAD09-EB8C-45FE-9F37-12B75E3AF94D}"/>
              </a:ext>
            </a:extLst>
          </p:cNvPr>
          <p:cNvGrpSpPr/>
          <p:nvPr/>
        </p:nvGrpSpPr>
        <p:grpSpPr>
          <a:xfrm>
            <a:off x="2926125" y="1363078"/>
            <a:ext cx="8468118" cy="5028328"/>
            <a:chOff x="394525" y="173279"/>
            <a:chExt cx="11209212" cy="6655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0E58FE4-940B-45F9-8AF6-193B6C8CB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525" y="4551007"/>
              <a:ext cx="2662294" cy="22782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A4D08B-49F2-40AC-A638-27615B7FB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5345" y="3941316"/>
              <a:ext cx="3417631" cy="2743405"/>
            </a:xfrm>
            <a:prstGeom prst="rect">
              <a:avLst/>
            </a:prstGeom>
          </p:spPr>
        </p:pic>
        <p:pic>
          <p:nvPicPr>
            <p:cNvPr id="8" name="Picture 7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ACC95F40-C830-4B23-B37E-1461C607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1235" y="173279"/>
              <a:ext cx="3352502" cy="6511442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718E862-6354-4C95-BB20-2177B31BF761}"/>
              </a:ext>
            </a:extLst>
          </p:cNvPr>
          <p:cNvSpPr/>
          <p:nvPr/>
        </p:nvSpPr>
        <p:spPr>
          <a:xfrm>
            <a:off x="441668" y="1363078"/>
            <a:ext cx="7876060" cy="2171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r>
              <a:rPr lang="en-US" sz="2800" b="1"/>
              <a:t>What are Hyperparameters?</a:t>
            </a:r>
          </a:p>
          <a:p>
            <a:pPr>
              <a:lnSpc>
                <a:spcPct val="90000"/>
              </a:lnSpc>
              <a:spcAft>
                <a:spcPts val="1274"/>
              </a:spcAft>
              <a:buSzPct val="90000"/>
            </a:pPr>
            <a:endParaRPr lang="en-US" sz="1600" b="1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Adjustable </a:t>
            </a:r>
            <a:r>
              <a:rPr lang="en-US" dirty="0">
                <a:solidFill>
                  <a:srgbClr val="000000"/>
                </a:solidFill>
              </a:rPr>
              <a:t>parameters that govern </a:t>
            </a:r>
            <a:r>
              <a:rPr lang="en-US">
                <a:solidFill>
                  <a:srgbClr val="000000"/>
                </a:solidFill>
              </a:rPr>
              <a:t>model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Chosen prior to training, stay constant </a:t>
            </a:r>
            <a:r>
              <a:rPr lang="en-US">
                <a:solidFill>
                  <a:srgbClr val="000000"/>
                </a:solidFill>
              </a:rPr>
              <a:t>during training;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1274"/>
              </a:spcAft>
              <a:buSzPct val="9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Model performance heavily depends </a:t>
            </a:r>
            <a:r>
              <a:rPr lang="en-US">
                <a:solidFill>
                  <a:srgbClr val="000000"/>
                </a:solidFill>
              </a:rPr>
              <a:t>on hyperparameters.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1E71C-90BA-46B2-B551-EACB1965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2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Typical ‘manual’ approach to </a:t>
            </a:r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ED42-6A3B-471C-8B49-CCB28771C9F3}"/>
              </a:ext>
            </a:extLst>
          </p:cNvPr>
          <p:cNvSpPr/>
          <p:nvPr/>
        </p:nvSpPr>
        <p:spPr bwMode="auto">
          <a:xfrm>
            <a:off x="548878" y="32008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Graphic 4" descr="Cloud">
            <a:extLst>
              <a:ext uri="{FF2B5EF4-FFF2-40B4-BE49-F238E27FC236}">
                <a16:creationId xmlns:a16="http://schemas.microsoft.com/office/drawing/2014/main" id="{1EDB1177-D020-4E13-99B0-B7DBB0423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1550" y="1686102"/>
            <a:ext cx="3184072" cy="31840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E23C2E-D6E6-4975-88EE-1E95E493C041}"/>
              </a:ext>
            </a:extLst>
          </p:cNvPr>
          <p:cNvSpPr/>
          <p:nvPr/>
        </p:nvSpPr>
        <p:spPr bwMode="auto">
          <a:xfrm>
            <a:off x="548878" y="1624778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2B214-4D0A-49A9-9757-242764A4E6D3}"/>
              </a:ext>
            </a:extLst>
          </p:cNvPr>
          <p:cNvSpPr txBox="1"/>
          <p:nvPr/>
        </p:nvSpPr>
        <p:spPr>
          <a:xfrm>
            <a:off x="1087721" y="1902360"/>
            <a:ext cx="133077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E7675-37B6-40E2-9815-406D300BFE78}"/>
              </a:ext>
            </a:extLst>
          </p:cNvPr>
          <p:cNvSpPr txBox="1"/>
          <p:nvPr/>
        </p:nvSpPr>
        <p:spPr>
          <a:xfrm>
            <a:off x="1085004" y="33554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3903B-2148-441A-B3E9-2A56E9AD6E77}"/>
              </a:ext>
            </a:extLst>
          </p:cNvPr>
          <p:cNvSpPr/>
          <p:nvPr/>
        </p:nvSpPr>
        <p:spPr bwMode="auto">
          <a:xfrm>
            <a:off x="614195" y="460003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918E5-D0C3-4522-8FFE-BFD16DB27524}"/>
              </a:ext>
            </a:extLst>
          </p:cNvPr>
          <p:cNvSpPr txBox="1"/>
          <p:nvPr/>
        </p:nvSpPr>
        <p:spPr>
          <a:xfrm>
            <a:off x="720332" y="479598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F57BA9-2509-4971-A31C-F37819F7A63E}"/>
              </a:ext>
            </a:extLst>
          </p:cNvPr>
          <p:cNvSpPr/>
          <p:nvPr/>
        </p:nvSpPr>
        <p:spPr bwMode="auto">
          <a:xfrm>
            <a:off x="8391479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0103E1-7DF3-4039-B190-C33649BF0FED}"/>
              </a:ext>
            </a:extLst>
          </p:cNvPr>
          <p:cNvSpPr txBox="1"/>
          <p:nvPr/>
        </p:nvSpPr>
        <p:spPr>
          <a:xfrm>
            <a:off x="8930322" y="3649387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7FB702-A1BE-4A33-AAE0-39E9F7E679E5}"/>
              </a:ext>
            </a:extLst>
          </p:cNvPr>
          <p:cNvCxnSpPr>
            <a:cxnSpLocks/>
          </p:cNvCxnSpPr>
          <p:nvPr/>
        </p:nvCxnSpPr>
        <p:spPr>
          <a:xfrm>
            <a:off x="2777728" y="3657173"/>
            <a:ext cx="1412421" cy="0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AF539B-5102-44FA-92C1-23DAAAE9A7B5}"/>
              </a:ext>
            </a:extLst>
          </p:cNvPr>
          <p:cNvCxnSpPr>
            <a:cxnSpLocks/>
          </p:cNvCxnSpPr>
          <p:nvPr/>
        </p:nvCxnSpPr>
        <p:spPr>
          <a:xfrm>
            <a:off x="6966095" y="3662151"/>
            <a:ext cx="1371600" cy="21259"/>
          </a:xfrm>
          <a:prstGeom prst="straightConnector1">
            <a:avLst/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6">
            <a:extLst>
              <a:ext uri="{FF2B5EF4-FFF2-40B4-BE49-F238E27FC236}">
                <a16:creationId xmlns:a16="http://schemas.microsoft.com/office/drawing/2014/main" id="{ECB179AA-DA3A-48FE-B26E-20AD2EFD031A}"/>
              </a:ext>
            </a:extLst>
          </p:cNvPr>
          <p:cNvCxnSpPr/>
          <p:nvPr/>
        </p:nvCxnSpPr>
        <p:spPr>
          <a:xfrm>
            <a:off x="2777728" y="1925366"/>
            <a:ext cx="2544537" cy="534761"/>
          </a:xfrm>
          <a:prstGeom prst="bentConnector3">
            <a:avLst>
              <a:gd name="adj1" fmla="val 100053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28">
            <a:extLst>
              <a:ext uri="{FF2B5EF4-FFF2-40B4-BE49-F238E27FC236}">
                <a16:creationId xmlns:a16="http://schemas.microsoft.com/office/drawing/2014/main" id="{42D5F23E-18B9-48D7-8C60-C56FFA3DB6B7}"/>
              </a:ext>
            </a:extLst>
          </p:cNvPr>
          <p:cNvCxnSpPr>
            <a:cxnSpLocks/>
          </p:cNvCxnSpPr>
          <p:nvPr/>
        </p:nvCxnSpPr>
        <p:spPr>
          <a:xfrm flipV="1">
            <a:off x="2843045" y="4067137"/>
            <a:ext cx="2612570" cy="1401536"/>
          </a:xfrm>
          <a:prstGeom prst="bentConnector3">
            <a:avLst>
              <a:gd name="adj1" fmla="val 99688"/>
            </a:avLst>
          </a:prstGeom>
          <a:ln w="12700">
            <a:solidFill>
              <a:schemeClr val="tx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07B1C-894D-4B9C-83DF-359B06BBA9DA}"/>
              </a:ext>
            </a:extLst>
          </p:cNvPr>
          <p:cNvSpPr/>
          <p:nvPr/>
        </p:nvSpPr>
        <p:spPr bwMode="auto">
          <a:xfrm>
            <a:off x="848721" y="474427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4FEE3-BBCF-46F2-83DF-BB43009CEC75}"/>
              </a:ext>
            </a:extLst>
          </p:cNvPr>
          <p:cNvSpPr txBox="1"/>
          <p:nvPr/>
        </p:nvSpPr>
        <p:spPr>
          <a:xfrm>
            <a:off x="954858" y="4940224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52DA4D-5E7F-43A5-8D11-35C87CE93C0A}"/>
              </a:ext>
            </a:extLst>
          </p:cNvPr>
          <p:cNvSpPr/>
          <p:nvPr/>
        </p:nvSpPr>
        <p:spPr bwMode="auto">
          <a:xfrm>
            <a:off x="8535237" y="3529493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F574CA-C84E-45D7-8E33-87FDEFE55D6E}"/>
              </a:ext>
            </a:extLst>
          </p:cNvPr>
          <p:cNvSpPr txBox="1"/>
          <p:nvPr/>
        </p:nvSpPr>
        <p:spPr>
          <a:xfrm>
            <a:off x="9074080" y="3823403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7EFC8E3-3F55-44F7-8DA8-17D307989A0C}"/>
              </a:ext>
            </a:extLst>
          </p:cNvPr>
          <p:cNvSpPr>
            <a:spLocks noChangeAspect="1"/>
          </p:cNvSpPr>
          <p:nvPr/>
        </p:nvSpPr>
        <p:spPr bwMode="auto">
          <a:xfrm>
            <a:off x="8854113" y="5013252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3B47C8-4AAC-4AB0-B71E-07041452F5A9}"/>
              </a:ext>
            </a:extLst>
          </p:cNvPr>
          <p:cNvSpPr>
            <a:spLocks noChangeAspect="1"/>
          </p:cNvSpPr>
          <p:nvPr/>
        </p:nvSpPr>
        <p:spPr bwMode="auto">
          <a:xfrm>
            <a:off x="9162154" y="5010004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DB659C-4B6D-4D54-AD85-A28E7A4152A0}"/>
              </a:ext>
            </a:extLst>
          </p:cNvPr>
          <p:cNvSpPr>
            <a:spLocks noChangeAspect="1"/>
          </p:cNvSpPr>
          <p:nvPr/>
        </p:nvSpPr>
        <p:spPr bwMode="auto">
          <a:xfrm>
            <a:off x="9463708" y="5010006"/>
            <a:ext cx="184666" cy="184666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AA76E6-4879-414C-BF7C-2A53D7019162}"/>
              </a:ext>
            </a:extLst>
          </p:cNvPr>
          <p:cNvSpPr/>
          <p:nvPr/>
        </p:nvSpPr>
        <p:spPr bwMode="auto">
          <a:xfrm>
            <a:off x="1073295" y="49402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7FA006-5B08-4E8B-8F0C-AD284F337BB4}"/>
              </a:ext>
            </a:extLst>
          </p:cNvPr>
          <p:cNvSpPr txBox="1"/>
          <p:nvPr/>
        </p:nvSpPr>
        <p:spPr>
          <a:xfrm>
            <a:off x="1130310" y="50983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C7C02B-D6A0-40E8-9CBF-C0E027D2FAA4}"/>
              </a:ext>
            </a:extLst>
          </p:cNvPr>
          <p:cNvSpPr/>
          <p:nvPr/>
        </p:nvSpPr>
        <p:spPr bwMode="auto">
          <a:xfrm>
            <a:off x="8733745" y="3726081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chemeClr val="accent2"/>
              </a:solidFill>
              <a:latin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E472F8-D6ED-4851-AC69-595905D5DC6C}"/>
              </a:ext>
            </a:extLst>
          </p:cNvPr>
          <p:cNvSpPr txBox="1"/>
          <p:nvPr/>
        </p:nvSpPr>
        <p:spPr>
          <a:xfrm>
            <a:off x="9272588" y="4019991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097237-E72C-43DB-B59B-822D7E02BA17}"/>
              </a:ext>
            </a:extLst>
          </p:cNvPr>
          <p:cNvSpPr txBox="1"/>
          <p:nvPr/>
        </p:nvSpPr>
        <p:spPr>
          <a:xfrm>
            <a:off x="4702625" y="2938211"/>
            <a:ext cx="167395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Training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Infrastructure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B48911-7D9F-43FE-8687-427C75487D50}"/>
              </a:ext>
            </a:extLst>
          </p:cNvPr>
          <p:cNvSpPr/>
          <p:nvPr/>
        </p:nvSpPr>
        <p:spPr bwMode="auto">
          <a:xfrm>
            <a:off x="705241" y="3355477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15B9F2-7F35-4F86-B3DD-00CABCCEA42D}"/>
              </a:ext>
            </a:extLst>
          </p:cNvPr>
          <p:cNvSpPr txBox="1"/>
          <p:nvPr/>
        </p:nvSpPr>
        <p:spPr>
          <a:xfrm>
            <a:off x="1087721" y="3507877"/>
            <a:ext cx="1511013" cy="615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Training Algorithm 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C09BD0-10D7-44D4-A237-C690ACA71A37}"/>
              </a:ext>
            </a:extLst>
          </p:cNvPr>
          <p:cNvSpPr/>
          <p:nvPr/>
        </p:nvSpPr>
        <p:spPr bwMode="auto">
          <a:xfrm>
            <a:off x="1225695" y="5092624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524369-97D7-45E4-BE6A-4D3D03F7FE51}"/>
              </a:ext>
            </a:extLst>
          </p:cNvPr>
          <p:cNvSpPr txBox="1"/>
          <p:nvPr/>
        </p:nvSpPr>
        <p:spPr>
          <a:xfrm>
            <a:off x="1317606" y="5250791"/>
            <a:ext cx="222885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Hyperparameter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Values – config 4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49588A-20B7-4897-8E46-3B8FB26F3E2C}"/>
              </a:ext>
            </a:extLst>
          </p:cNvPr>
          <p:cNvSpPr/>
          <p:nvPr/>
        </p:nvSpPr>
        <p:spPr bwMode="auto">
          <a:xfrm>
            <a:off x="8932253" y="3922669"/>
            <a:ext cx="2228850" cy="92256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5D70DC-3412-4D07-9915-DB08AC6A854E}"/>
              </a:ext>
            </a:extLst>
          </p:cNvPr>
          <p:cNvSpPr txBox="1"/>
          <p:nvPr/>
        </p:nvSpPr>
        <p:spPr>
          <a:xfrm>
            <a:off x="9471096" y="4216579"/>
            <a:ext cx="1330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 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D3B80E-6643-438B-8DBE-C21BAC7412DF}"/>
              </a:ext>
            </a:extLst>
          </p:cNvPr>
          <p:cNvSpPr txBox="1"/>
          <p:nvPr/>
        </p:nvSpPr>
        <p:spPr>
          <a:xfrm>
            <a:off x="8391479" y="1557834"/>
            <a:ext cx="2849256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Complex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Tedious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Repetitive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Time consuming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rial (Body)"/>
                <a:cs typeface="Segoe UI Light" panose="020B0502040204020203" pitchFamily="34" charset="0"/>
              </a:rPr>
              <a:t>Expensive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02C66-5340-4D38-A177-40636B87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/>
      <p:bldP spid="12" grpId="0" animBg="1"/>
      <p:bldP spid="13" grpId="0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37317" y="1171576"/>
            <a:ext cx="6296857" cy="49471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/>
              <a:t>Challenges with Hyperparameter Selection</a:t>
            </a:r>
          </a:p>
          <a:p>
            <a:pPr marL="0" indent="0">
              <a:buNone/>
            </a:pPr>
            <a:endParaRPr lang="en-US" sz="2800" b="1"/>
          </a:p>
          <a:p>
            <a:r>
              <a:rPr lang="en-US" sz="1600"/>
              <a:t>The </a:t>
            </a:r>
            <a:r>
              <a:rPr lang="en-US" sz="1600" dirty="0"/>
              <a:t>search space </a:t>
            </a:r>
            <a:r>
              <a:rPr lang="en-US" sz="1600"/>
              <a:t>to explore — i</a:t>
            </a:r>
            <a:r>
              <a:rPr lang="en-US" sz="1600" dirty="0"/>
              <a:t>.e. evaluating all </a:t>
            </a:r>
            <a:r>
              <a:rPr lang="en-US" sz="1600"/>
              <a:t>possible combinations — is </a:t>
            </a:r>
            <a:r>
              <a:rPr lang="en-US" sz="1600" dirty="0"/>
              <a:t>huge.</a:t>
            </a:r>
          </a:p>
          <a:p>
            <a:endParaRPr lang="en-US" sz="1600" dirty="0"/>
          </a:p>
          <a:p>
            <a:r>
              <a:rPr lang="en-US" sz="1600" dirty="0"/>
              <a:t>Sparsity of good configurations. </a:t>
            </a:r>
            <a:br>
              <a:rPr lang="en-US" sz="1600" dirty="0"/>
            </a:br>
            <a:r>
              <a:rPr lang="en-US" sz="1600" dirty="0"/>
              <a:t>Very few of all possible configurations are optimal.</a:t>
            </a:r>
          </a:p>
          <a:p>
            <a:endParaRPr lang="en-US" sz="1600" dirty="0"/>
          </a:p>
          <a:p>
            <a:r>
              <a:rPr lang="en-US" sz="1600" dirty="0"/>
              <a:t>Evaluating each configuration is resource and time consuming.</a:t>
            </a:r>
          </a:p>
          <a:p>
            <a:endParaRPr lang="en-US" sz="1600" dirty="0"/>
          </a:p>
          <a:p>
            <a:r>
              <a:rPr lang="en-US" sz="1600" dirty="0"/>
              <a:t>Time and resources are limited.</a:t>
            </a:r>
          </a:p>
        </p:txBody>
      </p:sp>
      <p:pic>
        <p:nvPicPr>
          <p:cNvPr id="6" name="Picture 2" descr="https://banner2.kisspng.com/20180317/few/kisspng-hyperparameter-clip-art-grid-search-pattern-5aad3b59ab6a34.6055134215213023617021.jpg">
            <a:extLst>
              <a:ext uri="{FF2B5EF4-FFF2-40B4-BE49-F238E27FC236}">
                <a16:creationId xmlns:a16="http://schemas.microsoft.com/office/drawing/2014/main" id="{F29B1E17-921A-445B-A70F-19C05C55A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rgbClr val="0078D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038" y="1800224"/>
            <a:ext cx="4575572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E8B7E8-71DD-477F-B60F-A780296D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5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Machine Learning</a:t>
            </a: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74D3531D-4A19-4CF5-8CB0-719080D5B0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69" y="1490686"/>
            <a:ext cx="9480861" cy="4703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95556E-C7E8-445E-B463-BBC6CB9B6910}"/>
              </a:ext>
            </a:extLst>
          </p:cNvPr>
          <p:cNvSpPr/>
          <p:nvPr/>
        </p:nvSpPr>
        <p:spPr>
          <a:xfrm>
            <a:off x="393357" y="6282271"/>
            <a:ext cx="88368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Source: 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  <a:hlinkClick r:id="rId3"/>
              </a:rPr>
              <a:t>http://scikit-learn.org/stable/tutorial/machine_learning_map/index.html</a:t>
            </a:r>
            <a:r>
              <a:rPr kumimoji="0" lang="en-US" sz="1200" b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Arial (Body)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9AD399-29BE-4F07-824D-4AA64E51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07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54A8653-B8B2-4572-AA58-B407CE4021F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>
                <a:solidFill>
                  <a:schemeClr val="tx1"/>
                </a:solidFill>
              </a:rPr>
              <a:t>Conceptual Overview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899524-6605-4456-8EB1-1B071CC1C419}"/>
              </a:ext>
            </a:extLst>
          </p:cNvPr>
          <p:cNvSpPr/>
          <p:nvPr/>
        </p:nvSpPr>
        <p:spPr>
          <a:xfrm>
            <a:off x="499504" y="4670336"/>
            <a:ext cx="2485691" cy="1543074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script 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  <a:p>
            <a:pPr marR="0" lvl="0" indent="0" algn="ctr" defTabSz="932742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Training data</a:t>
            </a:r>
            <a:endParaRPr lang="en-US" sz="1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1B851-64AD-4C32-8955-30FF50A61EEC}"/>
              </a:ext>
            </a:extLst>
          </p:cNvPr>
          <p:cNvSpPr txBox="1"/>
          <p:nvPr/>
        </p:nvSpPr>
        <p:spPr>
          <a:xfrm>
            <a:off x="3567070" y="4027070"/>
            <a:ext cx="7069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Inputs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5A75F-477E-42B2-A132-04FE9E7FD57B}"/>
              </a:ext>
            </a:extLst>
          </p:cNvPr>
          <p:cNvGrpSpPr/>
          <p:nvPr/>
        </p:nvGrpSpPr>
        <p:grpSpPr>
          <a:xfrm>
            <a:off x="499504" y="2240780"/>
            <a:ext cx="2594423" cy="2185491"/>
            <a:chOff x="5455228" y="2606982"/>
            <a:chExt cx="2063203" cy="21854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29065F-7C68-4B34-AC49-07B4EAF93161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7386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Automated ML Tuning Specifications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DE4EFB-0B85-475F-9D65-7A70EA12D4A0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434239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ranges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Optimization metric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Early Termination Policy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Budget – Time / Compute </a:t>
              </a:r>
            </a:p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# parallel runs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2F6DB71-076F-4134-BE1E-FF4B4A70C76C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177038"/>
              <a:chOff x="3345873" y="2606982"/>
              <a:chExt cx="2139874" cy="2177038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BE401A9-E7AD-4061-88A3-B71B5712AFFB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17703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7817B04-10E2-454E-B2F7-8D56280028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0E7728-7C95-4590-8B01-4B9FC311F805}"/>
              </a:ext>
            </a:extLst>
          </p:cNvPr>
          <p:cNvGrpSpPr/>
          <p:nvPr/>
        </p:nvGrpSpPr>
        <p:grpSpPr>
          <a:xfrm>
            <a:off x="3227832" y="2240779"/>
            <a:ext cx="1567670" cy="3972621"/>
            <a:chOff x="1859083" y="2339433"/>
            <a:chExt cx="1162991" cy="3486866"/>
          </a:xfrm>
        </p:grpSpPr>
        <p:sp>
          <p:nvSpPr>
            <p:cNvPr id="15" name="Right Bracket 14">
              <a:extLst>
                <a:ext uri="{FF2B5EF4-FFF2-40B4-BE49-F238E27FC236}">
                  <a16:creationId xmlns:a16="http://schemas.microsoft.com/office/drawing/2014/main" id="{CC64A254-0AF1-441F-B3AB-45C67442B9A6}"/>
                </a:ext>
              </a:extLst>
            </p:cNvPr>
            <p:cNvSpPr/>
            <p:nvPr/>
          </p:nvSpPr>
          <p:spPr>
            <a:xfrm>
              <a:off x="1859083" y="2339433"/>
              <a:ext cx="152328" cy="3486866"/>
            </a:xfrm>
            <a:prstGeom prst="rightBracket">
              <a:avLst>
                <a:gd name="adj" fmla="val 0"/>
              </a:avLst>
            </a:prstGeom>
            <a:ln w="12700">
              <a:solidFill>
                <a:schemeClr val="tx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F57E39E-D1F2-4432-B1B0-009B80411E94}"/>
                </a:ext>
              </a:extLst>
            </p:cNvPr>
            <p:cNvCxnSpPr>
              <a:cxnSpLocks/>
            </p:cNvCxnSpPr>
            <p:nvPr/>
          </p:nvCxnSpPr>
          <p:spPr>
            <a:xfrm>
              <a:off x="2011411" y="4250273"/>
              <a:ext cx="1010663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9D1BF-E835-41E0-8093-3C81EDF04CC1}"/>
              </a:ext>
            </a:extLst>
          </p:cNvPr>
          <p:cNvGrpSpPr/>
          <p:nvPr/>
        </p:nvGrpSpPr>
        <p:grpSpPr>
          <a:xfrm>
            <a:off x="4795502" y="2903454"/>
            <a:ext cx="3033289" cy="1921004"/>
            <a:chOff x="4974852" y="2005431"/>
            <a:chExt cx="3033289" cy="192100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7C8460-E32C-4B7A-B9A2-6381C67D9B72}"/>
                </a:ext>
              </a:extLst>
            </p:cNvPr>
            <p:cNvSpPr txBox="1"/>
            <p:nvPr/>
          </p:nvSpPr>
          <p:spPr>
            <a:xfrm>
              <a:off x="5244133" y="3121223"/>
              <a:ext cx="249472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Automated ML</a:t>
              </a:r>
            </a:p>
          </p:txBody>
        </p:sp>
        <p:sp>
          <p:nvSpPr>
            <p:cNvPr id="19" name="Freeform 146">
              <a:extLst>
                <a:ext uri="{FF2B5EF4-FFF2-40B4-BE49-F238E27FC236}">
                  <a16:creationId xmlns:a16="http://schemas.microsoft.com/office/drawing/2014/main" id="{97F5633D-3D63-48CB-B4AA-5D5CAC3FFFC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74852" y="2005431"/>
              <a:ext cx="3033289" cy="192100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1961" b="1">
                <a:solidFill>
                  <a:srgbClr val="FFFFFF"/>
                </a:soli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03D908-BB60-4F3F-B58F-7D8B5CA5CC6E}"/>
              </a:ext>
            </a:extLst>
          </p:cNvPr>
          <p:cNvCxnSpPr>
            <a:cxnSpLocks/>
          </p:cNvCxnSpPr>
          <p:nvPr/>
        </p:nvCxnSpPr>
        <p:spPr>
          <a:xfrm>
            <a:off x="7838514" y="4417818"/>
            <a:ext cx="1135731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071D56-746D-4586-A795-0FF9C0317D34}"/>
              </a:ext>
            </a:extLst>
          </p:cNvPr>
          <p:cNvGrpSpPr/>
          <p:nvPr/>
        </p:nvGrpSpPr>
        <p:grpSpPr>
          <a:xfrm>
            <a:off x="9158576" y="3272426"/>
            <a:ext cx="2594423" cy="2009534"/>
            <a:chOff x="5455228" y="2606982"/>
            <a:chExt cx="2063203" cy="20095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26D577-3E23-4970-849C-FEA0AAF434DD}"/>
                </a:ext>
              </a:extLst>
            </p:cNvPr>
            <p:cNvSpPr txBox="1"/>
            <p:nvPr/>
          </p:nvSpPr>
          <p:spPr>
            <a:xfrm>
              <a:off x="5455228" y="2628023"/>
              <a:ext cx="1976735" cy="517065"/>
            </a:xfrm>
            <a:prstGeom prst="rect">
              <a:avLst/>
            </a:prstGeom>
            <a:noFill/>
          </p:spPr>
          <p:txBody>
            <a:bodyPr wrap="square" lIns="182880" tIns="146304" rIns="91440" bIns="146304" rtlCol="0">
              <a:spAutoFit/>
            </a:bodyPr>
            <a:lstStyle/>
            <a:p>
              <a:pPr algn="ctr" defTabSz="932742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High Quality ML Model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DFDDE3A-7771-4579-AFF6-C6038324957E}"/>
                </a:ext>
              </a:extLst>
            </p:cNvPr>
            <p:cNvSpPr txBox="1"/>
            <p:nvPr/>
          </p:nvSpPr>
          <p:spPr>
            <a:xfrm>
              <a:off x="5510221" y="3358234"/>
              <a:ext cx="2008210" cy="1114151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Recommended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hyperparameter 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configuration</a:t>
              </a:r>
            </a:p>
            <a:p>
              <a:pPr marR="0" lvl="0" fontAlgn="auto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Run metrics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93611FD-5DCA-418C-AA97-105BB0D5DC43}"/>
                </a:ext>
              </a:extLst>
            </p:cNvPr>
            <p:cNvGrpSpPr/>
            <p:nvPr/>
          </p:nvGrpSpPr>
          <p:grpSpPr>
            <a:xfrm>
              <a:off x="5455228" y="2606982"/>
              <a:ext cx="1978333" cy="2009534"/>
              <a:chOff x="3345873" y="2606982"/>
              <a:chExt cx="2139874" cy="20095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659CC72-4A08-4C51-8989-32C244E9A141}"/>
                  </a:ext>
                </a:extLst>
              </p:cNvPr>
              <p:cNvSpPr/>
              <p:nvPr/>
            </p:nvSpPr>
            <p:spPr bwMode="auto">
              <a:xfrm>
                <a:off x="3347602" y="2606982"/>
                <a:ext cx="2138145" cy="2009534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42C3EC1-1C76-4054-8A2F-F89F4A515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45873" y="3311287"/>
                <a:ext cx="2139874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917C8-E6E3-4B76-B8BA-E178E72C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BA1952-4FAA-46FB-9852-88B26E4E98AC}"/>
              </a:ext>
            </a:extLst>
          </p:cNvPr>
          <p:cNvSpPr txBox="1">
            <a:spLocks/>
          </p:cNvSpPr>
          <p:nvPr/>
        </p:nvSpPr>
        <p:spPr>
          <a:xfrm>
            <a:off x="361950" y="2209620"/>
            <a:ext cx="7586360" cy="34950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00B0F0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r>
              <a:rPr lang="en-US" sz="1600" dirty="0"/>
              <a:t>Azure Automated ML </a:t>
            </a:r>
            <a:r>
              <a:rPr lang="en-US" sz="1600"/>
              <a:t>lets you:</a:t>
            </a:r>
          </a:p>
          <a:p>
            <a:pPr marL="45720" indent="0">
              <a:buClr>
                <a:srgbClr val="00B050"/>
              </a:buClr>
              <a:buSzPct val="81000"/>
              <a:buFont typeface="Arial" panose="020B0604020202020204" pitchFamily="34" charset="0"/>
              <a:buNone/>
            </a:pPr>
            <a:endParaRPr lang="en-US" sz="1600" dirty="0"/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Automate the exploration process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Use resources more efficiently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Optimize model for desired outcome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Control resource budget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Apply it to different models and learning domains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Pick training frameworks of choice</a:t>
            </a:r>
          </a:p>
          <a:p>
            <a:pPr marL="331470" lvl="1" indent="-285750"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SzPct val="81000"/>
              <a:buFont typeface="Arial" panose="020B0604020202020204" pitchFamily="34" charset="0"/>
              <a:buChar char="•"/>
            </a:pPr>
            <a:r>
              <a:rPr lang="en-US" sz="1600" dirty="0"/>
              <a:t>Visualize all configurations in one place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80D3DCA-46AC-41DD-9E06-D5340B04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392" y="2463464"/>
            <a:ext cx="5390367" cy="32347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9E5F3-0C06-43C8-96E4-404290A8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27</a:t>
            </a:fld>
            <a:endParaRPr lang="en-US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A256094-64A7-4267-B5E1-C92D95CF2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861032"/>
            <a:ext cx="11138884" cy="492494"/>
          </a:xfrm>
        </p:spPr>
        <p:txBody>
          <a:bodyPr/>
          <a:lstStyle/>
          <a:p>
            <a:pPr algn="ctr"/>
            <a:r>
              <a:rPr lang="en-US"/>
              <a:t>Automated Machine Learning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9F03DEA-B3E8-47AD-AC03-992960000A2E}"/>
              </a:ext>
            </a:extLst>
          </p:cNvPr>
          <p:cNvSpPr txBox="1">
            <a:spLocks/>
          </p:cNvSpPr>
          <p:nvPr/>
        </p:nvSpPr>
        <p:spPr>
          <a:xfrm>
            <a:off x="426113" y="1431328"/>
            <a:ext cx="11339774" cy="2715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>
                <a:solidFill>
                  <a:schemeClr val="tx1"/>
                </a:solidFill>
              </a:rPr>
              <a:t>Benefits </a:t>
            </a:r>
            <a:r>
              <a:rPr lang="en-US" sz="1800" dirty="0">
                <a:solidFill>
                  <a:schemeClr val="tx1"/>
                </a:solidFill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77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Automated ML </a:t>
            </a:r>
            <a:r>
              <a:rPr lang="en-US"/>
              <a:t>– sample </a:t>
            </a:r>
            <a:r>
              <a:rPr lang="en-US" dirty="0"/>
              <a:t>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38529-ACEE-4347-87AE-DF7054B56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92" y="1510766"/>
            <a:ext cx="10002416" cy="49980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24FAF-8DD3-402D-B14A-98AEC79D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3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6412395" cy="745573"/>
          </a:xfrm>
        </p:spPr>
        <p:txBody>
          <a:bodyPr>
            <a:normAutofit/>
          </a:bodyPr>
          <a:lstStyle/>
          <a:p>
            <a:r>
              <a:rPr lang="en-US" sz="3600" cap="all" dirty="0"/>
              <a:t>Let’s play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FF2A46-F536-4648-BF23-C66630B6A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4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F5A444-A56B-406F-A454-1B3B57B27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1353526"/>
            <a:ext cx="8696326" cy="5060001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US" sz="1800"/>
              <a:t>A person needs to pay special attention to current debt and payment history.</a:t>
            </a:r>
          </a:p>
          <a:p>
            <a:pPr marL="0" indent="0" algn="just">
              <a:buNone/>
            </a:pPr>
            <a:endParaRPr lang="en-US" sz="1600"/>
          </a:p>
          <a:p>
            <a:pPr marL="0" indent="0" algn="just">
              <a:buNone/>
            </a:pPr>
            <a:r>
              <a:rPr lang="en-US" sz="1600"/>
              <a:t>Limitations:</a:t>
            </a:r>
          </a:p>
          <a:p>
            <a:pPr marL="0" indent="0" algn="just">
              <a:buNone/>
            </a:pPr>
            <a:endParaRPr lang="en-US" sz="1600"/>
          </a:p>
          <a:p>
            <a:pPr algn="just"/>
            <a:r>
              <a:rPr lang="en-US" sz="1600"/>
              <a:t>Although credit scoring ranks a borrower's credit riskiness, it </a:t>
            </a:r>
            <a:r>
              <a:rPr lang="en-US" sz="1600" b="1"/>
              <a:t>does not provide</a:t>
            </a:r>
            <a:r>
              <a:rPr lang="en-US" sz="1600"/>
              <a:t> an estimate of a borrower's </a:t>
            </a:r>
            <a:r>
              <a:rPr lang="en-US" sz="1600" b="1"/>
              <a:t>default probability</a:t>
            </a:r>
            <a:r>
              <a:rPr lang="en-US" sz="1600"/>
              <a:t>. As an ordinal ranking, it only assesses a borrower's riskiness from highest to lowest. As such, credit scoring suffers from its inability to determine whether Borrower A is twice as risky as Borrower B.</a:t>
            </a:r>
          </a:p>
          <a:p>
            <a:pPr algn="just"/>
            <a:endParaRPr lang="en-US" sz="1600"/>
          </a:p>
          <a:p>
            <a:pPr algn="just"/>
            <a:r>
              <a:rPr lang="en-US" sz="1600"/>
              <a:t>Another interesting limit to credit scoring is its inability to explicitly factor in current economic conditions. For instance, if Borrower A has a credit score of 800 and the economy enters a recession, Borrower A's credit score would not adjust unless Borrower A's behavior of financial position changed.</a:t>
            </a:r>
          </a:p>
          <a:p>
            <a:pPr algn="just"/>
            <a:endParaRPr lang="en-US" sz="1600"/>
          </a:p>
          <a:p>
            <a:pPr algn="just"/>
            <a:r>
              <a:rPr lang="en-US" sz="1600"/>
              <a:t>Most credit scoring models (besides the state-of-the-art ones) are rule driven, thus updating them to match the current situation while also taking into account the past is a difficult endeavor for every financial institution</a:t>
            </a: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E72FF-A28A-4DEA-84B4-FCB2CA57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55C260E-1525-4957-AFD6-1D72A493E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Credit Scoring (cont’d)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4A5DF-1D04-489E-82EC-1DC34731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43900" y="6262818"/>
            <a:ext cx="3454743" cy="365125"/>
          </a:xfrm>
        </p:spPr>
        <p:txBody>
          <a:bodyPr/>
          <a:lstStyle/>
          <a:p>
            <a:fld id="{04B6DC17-722A-4C1E-BBDA-21356F7977ED}" type="slidenum">
              <a:rPr lang="en-US" smtClean="0"/>
              <a:t>3</a:t>
            </a:fld>
            <a:endParaRPr lang="en-US"/>
          </a:p>
        </p:txBody>
      </p:sp>
      <p:pic>
        <p:nvPicPr>
          <p:cNvPr id="10" name="Graphic 9" descr="Warning">
            <a:extLst>
              <a:ext uri="{FF2B5EF4-FFF2-40B4-BE49-F238E27FC236}">
                <a16:creationId xmlns:a16="http://schemas.microsoft.com/office/drawing/2014/main" id="{532A6CAF-55F8-4B1A-A307-43F512B86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3551" y="3256462"/>
            <a:ext cx="2326500" cy="232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6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1950" y="1718625"/>
            <a:ext cx="11138884" cy="4060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Create an Azure </a:t>
            </a:r>
            <a:r>
              <a:rPr lang="en-US" sz="1600" dirty="0" err="1"/>
              <a:t>Databricks</a:t>
            </a:r>
            <a:r>
              <a:rPr lang="en-US" sz="1600" dirty="0"/>
              <a:t> Notebook in which you go through the following steps (as showcased in the following demo):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1051532"/>
            <a:ext cx="11138884" cy="492494"/>
          </a:xfrm>
        </p:spPr>
        <p:txBody>
          <a:bodyPr/>
          <a:lstStyle/>
          <a:p>
            <a:pPr algn="ctr"/>
            <a:r>
              <a:rPr lang="en-US"/>
              <a:t>Challenge Details</a:t>
            </a:r>
            <a:endParaRPr lang="en-US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3E0CE0E-6497-4BBE-BD3B-DCFE9C6EB1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454723"/>
              </p:ext>
            </p:extLst>
          </p:nvPr>
        </p:nvGraphicFramePr>
        <p:xfrm>
          <a:off x="240716" y="2175484"/>
          <a:ext cx="11710568" cy="4040308"/>
        </p:xfrm>
        <a:graphic>
          <a:graphicData uri="http://schemas.openxmlformats.org/drawingml/2006/table">
            <a:tbl>
              <a:tblPr firstRow="1" bandRow="1"/>
              <a:tblGrid>
                <a:gridCol w="1492499">
                  <a:extLst>
                    <a:ext uri="{9D8B030D-6E8A-4147-A177-3AD203B41FA5}">
                      <a16:colId xmlns:a16="http://schemas.microsoft.com/office/drawing/2014/main" val="232592074"/>
                    </a:ext>
                  </a:extLst>
                </a:gridCol>
                <a:gridCol w="4044795">
                  <a:extLst>
                    <a:ext uri="{9D8B030D-6E8A-4147-A177-3AD203B41FA5}">
                      <a16:colId xmlns:a16="http://schemas.microsoft.com/office/drawing/2014/main" val="2546613708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3907414031"/>
                    </a:ext>
                  </a:extLst>
                </a:gridCol>
                <a:gridCol w="4673658">
                  <a:extLst>
                    <a:ext uri="{9D8B030D-6E8A-4147-A177-3AD203B41FA5}">
                      <a16:colId xmlns:a16="http://schemas.microsoft.com/office/drawing/2014/main" val="2644845601"/>
                    </a:ext>
                  </a:extLst>
                </a:gridCol>
              </a:tblGrid>
              <a:tr h="7893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Import training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 dirty="0">
                          <a:solidFill>
                            <a:srgbClr val="00B0F0"/>
                          </a:solidFill>
                        </a:rPr>
                        <a:t>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Model training with </a:t>
                      </a:r>
                      <a:r>
                        <a:rPr kumimoji="0" lang="en-US" sz="18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AutoML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3951966"/>
                  </a:ext>
                </a:extLst>
              </a:tr>
              <a:tr h="8488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sz="6000" b="1">
                          <a:solidFill>
                            <a:srgbClr val="00B0F0"/>
                          </a:solidFill>
                        </a:rPr>
                        <a:t>02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Exploratory data analysis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oboto Condensed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Use trained model to predict on real unseen data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615084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Data cleaning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Evaluate model performance on real unseen data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1104965"/>
                  </a:ext>
                </a:extLst>
              </a:tr>
              <a:tr h="10143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F0"/>
                          </a:solidFill>
                          <a:effectLst/>
                          <a:uLnTx/>
                          <a:uFillTx/>
                          <a:latin typeface="Arial" panose="020B0604020202020204"/>
                          <a:ea typeface="+mn-ea"/>
                          <a:cs typeface="+mn-cs"/>
                        </a:rPr>
                        <a:t>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oboto Condensed"/>
                          <a:ea typeface="+mn-ea"/>
                          <a:cs typeface="+mn-cs"/>
                        </a:rPr>
                        <a:t>Feature engineering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6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 panose="020B0604020202020204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835549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4C384C-DA9A-4A41-BE12-55F22525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68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graphicFrame>
        <p:nvGraphicFramePr>
          <p:cNvPr id="5" name="Content Placeholder 8">
            <a:extLst>
              <a:ext uri="{FF2B5EF4-FFF2-40B4-BE49-F238E27FC236}">
                <a16:creationId xmlns:a16="http://schemas.microsoft.com/office/drawing/2014/main" id="{400C7EB9-6856-4CAC-AED5-3E018440B2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8146648"/>
              </p:ext>
            </p:extLst>
          </p:nvPr>
        </p:nvGraphicFramePr>
        <p:xfrm>
          <a:off x="303664" y="1456693"/>
          <a:ext cx="11584673" cy="4786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4076">
                  <a:extLst>
                    <a:ext uri="{9D8B030D-6E8A-4147-A177-3AD203B41FA5}">
                      <a16:colId xmlns:a16="http://schemas.microsoft.com/office/drawing/2014/main" val="1564670039"/>
                    </a:ext>
                  </a:extLst>
                </a:gridCol>
                <a:gridCol w="2560978">
                  <a:extLst>
                    <a:ext uri="{9D8B030D-6E8A-4147-A177-3AD203B41FA5}">
                      <a16:colId xmlns:a16="http://schemas.microsoft.com/office/drawing/2014/main" val="1699432857"/>
                    </a:ext>
                  </a:extLst>
                </a:gridCol>
                <a:gridCol w="3449912">
                  <a:extLst>
                    <a:ext uri="{9D8B030D-6E8A-4147-A177-3AD203B41FA5}">
                      <a16:colId xmlns:a16="http://schemas.microsoft.com/office/drawing/2014/main" val="3965470769"/>
                    </a:ext>
                  </a:extLst>
                </a:gridCol>
                <a:gridCol w="2179707">
                  <a:extLst>
                    <a:ext uri="{9D8B030D-6E8A-4147-A177-3AD203B41FA5}">
                      <a16:colId xmlns:a16="http://schemas.microsoft.com/office/drawing/2014/main" val="3985770530"/>
                    </a:ext>
                  </a:extLst>
                </a:gridCol>
              </a:tblGrid>
              <a:tr h="5114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Resource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From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B0F0"/>
                          </a:solidFill>
                          <a:effectLst/>
                        </a:rPr>
                        <a:t>Note</a:t>
                      </a:r>
                      <a:endParaRPr lang="en-US" sz="1200" b="1" i="0" u="none" strike="noStrike" dirty="0">
                        <a:solidFill>
                          <a:srgbClr val="00B0F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412756"/>
                  </a:ext>
                </a:extLst>
              </a:tr>
              <a:tr h="8582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Account to access an 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with permissions on Azure ML Service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You will use this to connect to an Azure 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workspace and to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view </a:t>
                      </a:r>
                      <a:r>
                        <a:rPr 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AutoML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runs in Azure ML Service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Sent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Each of you has one account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8371384"/>
                  </a:ext>
                </a:extLst>
              </a:tr>
              <a:tr h="87827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Training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exploratory data analysis, cleaning, feature engineering and model training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2"/>
                        </a:rPr>
                        <a:t>https://raw.githubusercontent.com/dlawrences/GlobalAINightBucharest/master/data/cs-training.csv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307156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Real unseen data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data should be used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for the final model evaluation on real unseen 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3"/>
                        </a:rPr>
                        <a:t>https://raw.githubusercontent.com/dlawrences/GlobalAINightBucharest/master/data/cs-test.csv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in your notebook to download the file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8961711"/>
                  </a:ext>
                </a:extLst>
              </a:tr>
              <a:tr h="609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Guided notebook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This notebook contains a full solution to your challenge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hlinkClick r:id="rId4"/>
                        </a:rPr>
                        <a:t>https://github.com/dlawrences/GlobalAINightBucharest/blob/master/notebooks/Global%20AI%20Night%20-%20Credit%20Scoring.py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Use this link to import the notebook in </a:t>
                      </a:r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516165"/>
                  </a:ext>
                </a:extLst>
              </a:tr>
              <a:tr h="40658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Databricks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Documentation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https://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5"/>
                        </a:rPr>
                        <a:t>docs.microsoft.com/en-us/azure/azure-databricks/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Spark-level</a:t>
                      </a:r>
                      <a:r>
                        <a:rPr 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info is included in the next docs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7221414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Apache Spark as per the Python API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6"/>
                        </a:rPr>
                        <a:t>https://spark.apache.org/docs/latest/api/python/index.html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703465"/>
                  </a:ext>
                </a:extLst>
              </a:tr>
              <a:tr h="40936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Azure ML</a:t>
                      </a:r>
                      <a:r>
                        <a:rPr lang="en-US" sz="12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 SDK Documentation for Python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</a:rPr>
                        <a:t>For your reference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(Body)"/>
                          <a:hlinkClick r:id="rId7"/>
                        </a:rPr>
                        <a:t>https://docs.microsoft.com/en-us/python/api/overview/azure/ml/intro?view=azure-ml-py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 (Body)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1340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DDEFEC-B959-4463-9163-2F5342F3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099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5104" y="2926080"/>
            <a:ext cx="4930361" cy="745573"/>
          </a:xfrm>
        </p:spPr>
        <p:txBody>
          <a:bodyPr/>
          <a:lstStyle/>
          <a:p>
            <a:r>
              <a:rPr lang="en-US" cap="all" dirty="0"/>
              <a:t>See it at 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CA223-536B-478C-ABA8-3A2C1F86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7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745573"/>
          </a:xfrm>
        </p:spPr>
        <p:txBody>
          <a:bodyPr/>
          <a:lstStyle/>
          <a:p>
            <a:r>
              <a:rPr lang="en-US" cap="all" dirty="0"/>
              <a:t>Debriefing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1969F-ECDC-4C0D-88D3-9630B758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32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7334" y="2921966"/>
            <a:ext cx="4930361" cy="15585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Thanks for attending!</a:t>
            </a:r>
          </a:p>
          <a:p>
            <a:r>
              <a:rPr lang="en-US" sz="1600" dirty="0"/>
              <a:t>Reach out to me:</a:t>
            </a:r>
          </a:p>
          <a:p>
            <a:r>
              <a:rPr lang="en-US" sz="1600" dirty="0"/>
              <a:t>	</a:t>
            </a:r>
            <a:r>
              <a:rPr lang="en-US" sz="1600" dirty="0">
                <a:hlinkClick r:id="rId2"/>
              </a:rPr>
              <a:t>laurentiu.diaconu@softelligence.net</a:t>
            </a:r>
            <a:endParaRPr lang="en-US" sz="1600" dirty="0"/>
          </a:p>
          <a:p>
            <a:r>
              <a:rPr lang="en-US" sz="1600" dirty="0"/>
              <a:t>	/</a:t>
            </a:r>
            <a:r>
              <a:rPr lang="en-US" sz="1600" dirty="0" err="1"/>
              <a:t>laurentiudiaconu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3807823"/>
            <a:ext cx="217214" cy="2172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4141764"/>
            <a:ext cx="217214" cy="2172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738F5-4CF5-4315-9019-1094A16E5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10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50" y="1432874"/>
            <a:ext cx="7867650" cy="506000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B0F0"/>
                </a:solidFill>
              </a:rPr>
              <a:t>Default probability is the likelihood over a specified period, usually one year, that a borrower will not be able to </a:t>
            </a:r>
            <a:r>
              <a:rPr lang="en-US" sz="1800">
                <a:solidFill>
                  <a:srgbClr val="00B0F0"/>
                </a:solidFill>
              </a:rPr>
              <a:t>make the scheduled </a:t>
            </a:r>
            <a:r>
              <a:rPr lang="en-US" sz="1800" dirty="0">
                <a:solidFill>
                  <a:srgbClr val="00B0F0"/>
                </a:solidFill>
              </a:rPr>
              <a:t>repayments.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Default probability, or probability of default (PD), depends not only on the borrower's characteristics but also on the economic environment. For consumers, a FICO score implies a particular probability of default. For businesses, a probability is implied by their credit rating. PDs may also be estimated using historical data and statistical techniques.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Generally, the higher the default probability, the higher the interest rate the lender will charge the borrower. Creditors typically want a higher interest rate to compensate for bearing higher default risk.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of… default?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5A8E7-43F0-48E2-9C14-2D3430F93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4</a:t>
            </a:fld>
            <a:endParaRPr lang="en-US"/>
          </a:p>
        </p:txBody>
      </p:sp>
      <p:pic>
        <p:nvPicPr>
          <p:cNvPr id="8" name="Graphic 7" descr="Dice ">
            <a:extLst>
              <a:ext uri="{FF2B5EF4-FFF2-40B4-BE49-F238E27FC236}">
                <a16:creationId xmlns:a16="http://schemas.microsoft.com/office/drawing/2014/main" id="{737B220F-D023-404E-934C-E59CD355E5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443" y="2860012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6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FD5BE87-3CAF-4381-9CF4-41FD4DD5C2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361949" y="0"/>
            <a:ext cx="6829425" cy="686447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b="1">
                <a:solidFill>
                  <a:schemeClr val="bg1">
                    <a:lumMod val="95000"/>
                  </a:schemeClr>
                </a:solidFill>
              </a:rPr>
              <a:t>The Problem</a:t>
            </a:r>
          </a:p>
          <a:p>
            <a:pPr marL="0" indent="0">
              <a:buNone/>
            </a:pPr>
            <a:r>
              <a:rPr lang="en-US" sz="2400" b="1">
                <a:solidFill>
                  <a:srgbClr val="89E0FF"/>
                </a:solidFill>
              </a:rPr>
              <a:t>Your mission is to </a:t>
            </a:r>
            <a:r>
              <a:rPr lang="en-US" sz="2400" b="1" dirty="0">
                <a:solidFill>
                  <a:srgbClr val="89E0FF"/>
                </a:solidFill>
              </a:rPr>
              <a:t>improve on the state of the art in credit scoring by predicting the probability that somebody will experience financial distress in the </a:t>
            </a:r>
            <a:r>
              <a:rPr lang="en-US" sz="2400" b="1">
                <a:solidFill>
                  <a:srgbClr val="89E0FF"/>
                </a:solidFill>
              </a:rPr>
              <a:t>next 2 years.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This challenge was initially published on Kaggle (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GiveMeSomeCredit</a:t>
            </a:r>
            <a:r>
              <a:rPr lang="en-US" sz="1600">
                <a:solidFill>
                  <a:schemeClr val="bg1">
                    <a:lumMod val="85000"/>
                  </a:schemeClr>
                </a:solidFill>
              </a:rPr>
              <a:t>).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407D4A-39BB-4A33-967A-77D622E2A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62824" y="0"/>
            <a:ext cx="4138009" cy="6864478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Information provided:</a:t>
            </a:r>
          </a:p>
          <a:p>
            <a:pPr marL="0" indent="0">
              <a:buNone/>
            </a:pP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150k observations which you can use for Training</a:t>
            </a:r>
          </a:p>
          <a:p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>102k observations which you can use to benchmark your model against real unseen data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64263-211D-4A0C-A841-A17FB08B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4DBBF-AC3D-4570-89F1-117FEFC35B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153526"/>
            <a:ext cx="2400301" cy="73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81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1950" y="381001"/>
            <a:ext cx="11138884" cy="1865026"/>
          </a:xfrm>
        </p:spPr>
        <p:txBody>
          <a:bodyPr/>
          <a:lstStyle/>
          <a:p>
            <a:pPr algn="ctr"/>
            <a:r>
              <a:rPr lang="en-US" dirty="0"/>
              <a:t>What tools and/or services are we going to use?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69" y="1590675"/>
            <a:ext cx="3509956" cy="35099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0" y="1862028"/>
            <a:ext cx="4476751" cy="22878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2A6F1-58E9-4BAF-9116-4DEACC440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922386-43D3-4868-8081-967D313EB8E1}"/>
              </a:ext>
            </a:extLst>
          </p:cNvPr>
          <p:cNvSpPr/>
          <p:nvPr/>
        </p:nvSpPr>
        <p:spPr>
          <a:xfrm>
            <a:off x="579874" y="4365701"/>
            <a:ext cx="469697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Databricks</a:t>
            </a:r>
          </a:p>
          <a:p>
            <a:pPr algn="ctr"/>
            <a:r>
              <a:rPr lang="en-US"/>
              <a:t>Fast, easy and collaborative Apache Spark</a:t>
            </a:r>
            <a:r>
              <a:rPr lang="en-US" baseline="30000"/>
              <a:t>TM</a:t>
            </a:r>
            <a:r>
              <a:rPr lang="en-US"/>
              <a:t>–based analytics service</a:t>
            </a:r>
          </a:p>
          <a:p>
            <a:pPr algn="ctr"/>
            <a:endParaRPr lang="en-US" sz="1600">
              <a:hlinkClick r:id="rId4"/>
            </a:endParaRPr>
          </a:p>
          <a:p>
            <a:pPr algn="ctr"/>
            <a:r>
              <a:rPr lang="en-US" sz="1400">
                <a:hlinkClick r:id="rId4"/>
              </a:rPr>
              <a:t>https://azure.microsoft.com/en-in/services/databricks/</a:t>
            </a:r>
            <a:endParaRPr lang="en-US" sz="14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C6A383-620A-4371-8E0B-18F8B5A3887C}"/>
              </a:ext>
            </a:extLst>
          </p:cNvPr>
          <p:cNvSpPr/>
          <p:nvPr/>
        </p:nvSpPr>
        <p:spPr>
          <a:xfrm>
            <a:off x="6428225" y="4306617"/>
            <a:ext cx="469697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/>
              <a:t>Azure Machine Learning Service</a:t>
            </a:r>
          </a:p>
          <a:p>
            <a:pPr algn="ctr"/>
            <a:r>
              <a:rPr lang="en-US"/>
              <a:t>Build models rapidly and operationalise at scale from cloud to edge</a:t>
            </a:r>
          </a:p>
          <a:p>
            <a:pPr algn="ctr"/>
            <a:endParaRPr lang="en-US"/>
          </a:p>
          <a:p>
            <a:pPr algn="ctr"/>
            <a:r>
              <a:rPr lang="en-US" sz="1400">
                <a:hlinkClick r:id="rId5"/>
              </a:rPr>
              <a:t>https://azure.microsoft.com/en-in/services/machine-learning-service/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55231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977334" y="2926080"/>
            <a:ext cx="4930361" cy="12477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B0F0"/>
                </a:solidFill>
              </a:rPr>
              <a:t>Quick Overview</a:t>
            </a:r>
          </a:p>
          <a:p>
            <a:r>
              <a:rPr lang="en-US" dirty="0"/>
              <a:t>Azure </a:t>
            </a:r>
            <a:r>
              <a:rPr lang="en-US" dirty="0" err="1"/>
              <a:t>Databricks</a:t>
            </a:r>
            <a:r>
              <a:rPr lang="en-US" dirty="0"/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D19791-FBF6-4D11-8078-EC1D04E0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56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1949" y="952500"/>
            <a:ext cx="6905625" cy="5540376"/>
          </a:xfrm>
        </p:spPr>
        <p:txBody>
          <a:bodyPr>
            <a:noAutofit/>
          </a:bodyPr>
          <a:lstStyle/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r>
              <a:rPr lang="en-US" sz="2000" b="1"/>
              <a:t>The Company</a:t>
            </a:r>
          </a:p>
          <a:p>
            <a:pPr marL="110472" lvl="1" indent="0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None/>
              <a:tabLst>
                <a:tab pos="632806" algn="l"/>
              </a:tabLst>
            </a:pPr>
            <a:endParaRPr lang="en-US" sz="1200" b="1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/>
              <a:t>Founded </a:t>
            </a:r>
            <a:r>
              <a:rPr lang="en-US" sz="1600" dirty="0"/>
              <a:t>in </a:t>
            </a:r>
            <a:r>
              <a:rPr lang="en-US" sz="1600"/>
              <a:t>late 2013, by </a:t>
            </a:r>
            <a:r>
              <a:rPr lang="en-US" sz="1600" dirty="0"/>
              <a:t>the creators of Apache Spark, original team from UC Berkeley </a:t>
            </a:r>
            <a:r>
              <a:rPr lang="en-US" sz="1600" dirty="0" err="1"/>
              <a:t>AMPLab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Largest code contributor code to Apache Spark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Level 2/3 support </a:t>
            </a:r>
            <a:r>
              <a:rPr lang="en-US" sz="1600"/>
              <a:t>partnership with:</a:t>
            </a:r>
          </a:p>
          <a:p>
            <a:pPr marL="558579" lvl="1" indent="-448107" defTabSz="895769" fontAlgn="base">
              <a:spcBef>
                <a:spcPts val="588"/>
              </a:spcBef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endParaRPr lang="en-US" sz="16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/>
              <a:t>Hortonworks</a:t>
            </a:r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 dirty="0" err="1"/>
              <a:t>MapR</a:t>
            </a:r>
            <a:endParaRPr lang="en-US" sz="1400" dirty="0"/>
          </a:p>
          <a:p>
            <a:pPr marL="1291590" lvl="4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r>
              <a:rPr lang="en-US" sz="1400"/>
              <a:t>DataStax</a:t>
            </a:r>
          </a:p>
          <a:p>
            <a:pPr marL="834390" lvl="3" indent="-285750" defTabSz="895769" fontAlgn="base">
              <a:spcBef>
                <a:spcPts val="588"/>
              </a:spcBef>
              <a:buClr>
                <a:srgbClr val="00B0F0"/>
              </a:buClr>
              <a:buFont typeface="Wingdings" panose="05000000000000000000" pitchFamily="2" charset="2"/>
              <a:buChar char="q"/>
              <a:tabLst>
                <a:tab pos="632806" algn="l"/>
              </a:tabLst>
            </a:pP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Provides </a:t>
            </a:r>
            <a:r>
              <a:rPr lang="en-US" sz="1600" dirty="0">
                <a:hlinkClick r:id="rId2"/>
              </a:rPr>
              <a:t>certifications</a:t>
            </a:r>
            <a:r>
              <a:rPr lang="en-US" sz="1600" dirty="0"/>
              <a:t> such as </a:t>
            </a:r>
            <a:r>
              <a:rPr lang="en-US" sz="1600" dirty="0" err="1"/>
              <a:t>Databricks</a:t>
            </a:r>
            <a:r>
              <a:rPr lang="en-US" sz="1600" dirty="0"/>
              <a:t> Certified Application, </a:t>
            </a:r>
            <a:r>
              <a:rPr lang="en-US" sz="1600" dirty="0" err="1"/>
              <a:t>Databricks</a:t>
            </a:r>
            <a:r>
              <a:rPr lang="en-US" sz="1600" dirty="0"/>
              <a:t> Certified Distribution and </a:t>
            </a:r>
            <a:r>
              <a:rPr lang="en-US" sz="1600" dirty="0" err="1"/>
              <a:t>Databricks</a:t>
            </a:r>
            <a:r>
              <a:rPr lang="en-US" sz="1600" dirty="0"/>
              <a:t> Certified Developer</a:t>
            </a:r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Main Product: The </a:t>
            </a:r>
            <a:r>
              <a:rPr lang="en-US" sz="1600" dirty="0">
                <a:hlinkClick r:id="rId3"/>
              </a:rPr>
              <a:t>Unified Analytics Platform</a:t>
            </a:r>
            <a:endParaRPr lang="en-US" sz="1600" dirty="0"/>
          </a:p>
          <a:p>
            <a:pPr marL="558579" lvl="1" indent="-448107" defTabSz="895769" fontAlgn="base">
              <a:spcBef>
                <a:spcPts val="588"/>
              </a:spcBef>
              <a:spcAft>
                <a:spcPts val="588"/>
              </a:spcAft>
              <a:buClr>
                <a:srgbClr val="00B0F0"/>
              </a:buClr>
              <a:buFont typeface="Arial" panose="020B0604020202020204" pitchFamily="34" charset="0"/>
              <a:buChar char="•"/>
              <a:tabLst>
                <a:tab pos="632806" algn="l"/>
              </a:tabLst>
            </a:pPr>
            <a:r>
              <a:rPr lang="en-US" sz="1600" dirty="0"/>
              <a:t>In Oct 2017, introduced </a:t>
            </a:r>
            <a:r>
              <a:rPr lang="en-US" sz="1600" dirty="0" err="1">
                <a:hlinkClick r:id="rId4"/>
              </a:rPr>
              <a:t>Databricks</a:t>
            </a:r>
            <a:r>
              <a:rPr lang="en-US" sz="1600" dirty="0">
                <a:hlinkClick r:id="rId4"/>
              </a:rPr>
              <a:t> Delta</a:t>
            </a:r>
            <a:r>
              <a:rPr lang="en-US" sz="1600" dirty="0"/>
              <a:t> (currently in private preview). 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pic>
        <p:nvPicPr>
          <p:cNvPr id="6" name="Picture 2" descr="Overview of the Databricks Unified Analytics Platform">
            <a:extLst>
              <a:ext uri="{FF2B5EF4-FFF2-40B4-BE49-F238E27FC236}">
                <a16:creationId xmlns:a16="http://schemas.microsoft.com/office/drawing/2014/main" id="{F454C1C8-99E4-4BC7-81DD-A4F1805BB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119" y="1701037"/>
            <a:ext cx="4295931" cy="429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E2340-9A10-4858-92E5-4AEEB1FB0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0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©2019 Softelligence. All rights reserved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Spark Structured</a:t>
            </a:r>
            <a:b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Streaming</a:t>
            </a:r>
          </a:p>
          <a:p>
            <a:pPr algn="ctr" defTabSz="914367">
              <a:lnSpc>
                <a:spcPct val="90000"/>
              </a:lnSpc>
              <a:spcAft>
                <a:spcPts val="600"/>
              </a:spcAft>
            </a:pPr>
            <a:r>
              <a:rPr lang="en-US" sz="14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</a:t>
            </a:r>
            <a:endParaRPr lang="en-US" sz="1600" i="1" dirty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24D7584-3E06-4A60-8692-50D0BFD56F37}"/>
              </a:ext>
            </a:extLst>
          </p:cNvPr>
          <p:cNvGrpSpPr/>
          <p:nvPr/>
        </p:nvGrpSpPr>
        <p:grpSpPr>
          <a:xfrm>
            <a:off x="4536776" y="1484088"/>
            <a:ext cx="6890698" cy="3889825"/>
            <a:chOff x="4536776" y="2087048"/>
            <a:chExt cx="6890698" cy="38898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4572628" y="4062871"/>
              <a:ext cx="6831313" cy="64135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b="1" dirty="0">
                  <a:solidFill>
                    <a:schemeClr val="accent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Spark Core Engine</a:t>
              </a:r>
            </a:p>
          </p:txBody>
        </p:sp>
        <p:sp>
          <p:nvSpPr>
            <p:cNvPr id="6" name="Pentagon 5"/>
            <p:cNvSpPr/>
            <p:nvPr/>
          </p:nvSpPr>
          <p:spPr bwMode="auto">
            <a:xfrm rot="5400000">
              <a:off x="4484520" y="2212903"/>
              <a:ext cx="1939121" cy="1760817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Pentagon 6"/>
            <p:cNvSpPr/>
            <p:nvPr/>
          </p:nvSpPr>
          <p:spPr bwMode="auto">
            <a:xfrm rot="5400000">
              <a:off x="6229251" y="2230034"/>
              <a:ext cx="1939121" cy="1726553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 bwMode="auto">
            <a:xfrm rot="5400000">
              <a:off x="7960797" y="2225043"/>
              <a:ext cx="1939121" cy="1736538"/>
            </a:xfrm>
            <a:prstGeom prst="homePlat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Pentagon 8"/>
            <p:cNvSpPr/>
            <p:nvPr/>
          </p:nvSpPr>
          <p:spPr bwMode="auto">
            <a:xfrm rot="5400000">
              <a:off x="9646693" y="2274557"/>
              <a:ext cx="1933112" cy="1628451"/>
            </a:xfrm>
            <a:prstGeom prst="homePlate">
              <a:avLst>
                <a:gd name="adj" fmla="val 53771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6776" y="2120430"/>
              <a:ext cx="1723132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SQL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Interactive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Queries</a:t>
              </a:r>
              <a:endParaRPr lang="en-US" sz="1600" i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299331" y="5062603"/>
              <a:ext cx="1749787" cy="914270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4587728" y="4855545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Yarn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009519" y="4861180"/>
              <a:ext cx="2118785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Mesos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9388384" y="4855545"/>
              <a:ext cx="2015557" cy="66419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FFFFFF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Standalone Scheduler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DA6CC8-CF47-4A2C-B5A7-C89B85BD5E1C}"/>
                </a:ext>
              </a:extLst>
            </p:cNvPr>
            <p:cNvSpPr txBox="1"/>
            <p:nvPr/>
          </p:nvSpPr>
          <p:spPr>
            <a:xfrm>
              <a:off x="6584689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MLlib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Machine </a:t>
              </a:r>
              <a:b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6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Learning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169BEF-B5CD-49D3-9118-41329373C8D3}"/>
                </a:ext>
              </a:extLst>
            </p:cNvPr>
            <p:cNvSpPr txBox="1"/>
            <p:nvPr/>
          </p:nvSpPr>
          <p:spPr>
            <a:xfrm>
              <a:off x="8311242" y="2091599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Spark </a:t>
              </a:r>
              <a:b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Streaming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 processing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EF491E-BE97-4CC0-974F-2E7B1641AC6B}"/>
                </a:ext>
              </a:extLst>
            </p:cNvPr>
            <p:cNvSpPr txBox="1"/>
            <p:nvPr/>
          </p:nvSpPr>
          <p:spPr>
            <a:xfrm>
              <a:off x="10014326" y="2087048"/>
              <a:ext cx="1241396" cy="126186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GraphX</a:t>
              </a:r>
            </a:p>
            <a:p>
              <a:pPr algn="ctr" defTabSz="914367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Graph</a:t>
              </a:r>
              <a:b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400" i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Computation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0CA26E-CC6D-4465-8850-A80D40985754}"/>
                </a:ext>
              </a:extLst>
            </p:cNvPr>
            <p:cNvCxnSpPr>
              <a:cxnSpLocks/>
            </p:cNvCxnSpPr>
            <p:nvPr/>
          </p:nvCxnSpPr>
          <p:spPr>
            <a:xfrm>
              <a:off x="6334489" y="2120430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579B420-4FD6-4417-82C6-F6CE74C0ECE5}"/>
                </a:ext>
              </a:extLst>
            </p:cNvPr>
            <p:cNvCxnSpPr>
              <a:cxnSpLocks/>
            </p:cNvCxnSpPr>
            <p:nvPr/>
          </p:nvCxnSpPr>
          <p:spPr>
            <a:xfrm>
              <a:off x="8049561" y="212270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D676F4-57AE-43CD-B95A-6100BDD28241}"/>
                </a:ext>
              </a:extLst>
            </p:cNvPr>
            <p:cNvCxnSpPr>
              <a:cxnSpLocks/>
            </p:cNvCxnSpPr>
            <p:nvPr/>
          </p:nvCxnSpPr>
          <p:spPr>
            <a:xfrm>
              <a:off x="9805578" y="2138623"/>
              <a:ext cx="0" cy="1086794"/>
            </a:xfrm>
            <a:prstGeom prst="line">
              <a:avLst/>
            </a:prstGeom>
            <a:ln>
              <a:solidFill>
                <a:schemeClr val="bg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177901" y="1288321"/>
            <a:ext cx="4201080" cy="4281358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2000" b="1"/>
              <a:t>But what is Apache Spark?</a:t>
            </a:r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2000" b="1"/>
          </a:p>
          <a:p>
            <a:pPr marL="110472" lvl="1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r>
              <a:rPr lang="en-US" sz="1600"/>
              <a:t>Spark Unifies:</a:t>
            </a:r>
          </a:p>
          <a:p>
            <a:pPr marL="567672" lvl="2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</a:pPr>
            <a:endParaRPr lang="en-US" sz="1600" dirty="0"/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Batch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Interactive SQL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Real-time processing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Machine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Deep Learning</a:t>
            </a:r>
          </a:p>
          <a:p>
            <a:pPr marL="1015779" lvl="2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Graph Processing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78168-2E1D-4C1F-8679-A9A31C782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6DC17-722A-4C1E-BBDA-21356F7977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27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elligence-2018-16-9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18569068-38BA-4B66-AABF-0E0D2BE9B08B}" vid="{4D72DFA5-6CC7-4089-8BA5-8969CB6BE5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12AB66EF41D9458427C3C05FA3616D" ma:contentTypeVersion="11" ma:contentTypeDescription="Creați un document nou." ma:contentTypeScope="" ma:versionID="5e6426a0849c6f19965a27e92b7a10c4">
  <xsd:schema xmlns:xsd="http://www.w3.org/2001/XMLSchema" xmlns:xs="http://www.w3.org/2001/XMLSchema" xmlns:p="http://schemas.microsoft.com/office/2006/metadata/properties" xmlns:ns3="9bbdf6c3-71fc-4368-9a48-c54f735ac553" xmlns:ns4="52196a20-ea89-4f43-ace0-9487e7d53145" targetNamespace="http://schemas.microsoft.com/office/2006/metadata/properties" ma:root="true" ma:fieldsID="24f6c5db9599d0a61188c31d5cf31eb9" ns3:_="" ns4:_="">
    <xsd:import namespace="9bbdf6c3-71fc-4368-9a48-c54f735ac553"/>
    <xsd:import namespace="52196a20-ea89-4f43-ace0-9487e7d5314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bdf6c3-71fc-4368-9a48-c54f735ac5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196a20-ea89-4f43-ace0-9487e7d53145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jat c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jat cu detali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Partajare cod hash indiciu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 de conținut"/>
        <xsd:element ref="dc:title" minOccurs="0" maxOccurs="1" ma:index="4" ma:displayName="Titlu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5FFABF-2F17-4CE9-829B-D7846021B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bdf6c3-71fc-4368-9a48-c54f735ac553"/>
    <ds:schemaRef ds:uri="52196a20-ea89-4f43-ace0-9487e7d531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2032BA-627A-4619-B801-EB00B90F40C8}">
  <ds:schemaRefs>
    <ds:schemaRef ds:uri="http://schemas.microsoft.com/office/2006/metadata/properties"/>
    <ds:schemaRef ds:uri="52196a20-ea89-4f43-ace0-9487e7d53145"/>
    <ds:schemaRef ds:uri="http://purl.org/dc/terms/"/>
    <ds:schemaRef ds:uri="http://schemas.microsoft.com/office/2006/documentManagement/types"/>
    <ds:schemaRef ds:uri="http://schemas.microsoft.com/office/infopath/2007/PartnerControls"/>
    <ds:schemaRef ds:uri="9bbdf6c3-71fc-4368-9a48-c54f735ac553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8982A8-04D4-4342-BC24-704EE6FCDE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Softelligence 2018 Theme</Template>
  <TotalTime>658</TotalTime>
  <Words>2100</Words>
  <Application>Microsoft Office PowerPoint</Application>
  <PresentationFormat>Widescreen</PresentationFormat>
  <Paragraphs>410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Arial (Body)</vt:lpstr>
      <vt:lpstr>Calibri</vt:lpstr>
      <vt:lpstr>Calibri Light</vt:lpstr>
      <vt:lpstr>Roboto Condensed</vt:lpstr>
      <vt:lpstr>Segoe UI</vt:lpstr>
      <vt:lpstr>Segoe UI Light</vt:lpstr>
      <vt:lpstr>Segoe UI Semibold</vt:lpstr>
      <vt:lpstr>Segoe UI Semilight</vt:lpstr>
      <vt:lpstr>Source Sans Pro</vt:lpstr>
      <vt:lpstr>Wingdings</vt:lpstr>
      <vt:lpstr>Softelligence-2018-16-9</vt:lpstr>
      <vt:lpstr>Developing a Credit Scoring AI-enabled Model with Azure Databricks</vt:lpstr>
      <vt:lpstr>Introduction to Credit Scoring</vt:lpstr>
      <vt:lpstr>Introduction to Credit Scoring (cont’d)</vt:lpstr>
      <vt:lpstr>Probability of… default?</vt:lpstr>
      <vt:lpstr>PowerPoint Presentation</vt:lpstr>
      <vt:lpstr>What tools and/or services are we going to use?</vt:lpstr>
      <vt:lpstr>PowerPoint Presentation</vt:lpstr>
      <vt:lpstr>PowerPoint Presentation</vt:lpstr>
      <vt:lpstr>PowerPoint Presentation</vt:lpstr>
      <vt:lpstr>So what can you do with it?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Azure Machine Learning Service?</vt:lpstr>
      <vt:lpstr>Implement the AI/ML lifecycle easily with Azure ML Service</vt:lpstr>
      <vt:lpstr>Key Artifacts</vt:lpstr>
      <vt:lpstr>PowerPoint Presentation</vt:lpstr>
      <vt:lpstr>PowerPoint Presentation</vt:lpstr>
      <vt:lpstr>Typical ‘manual’ approach to hyperparameter tuning</vt:lpstr>
      <vt:lpstr>PowerPoint Presentation</vt:lpstr>
      <vt:lpstr>Complexity of Machine Learning</vt:lpstr>
      <vt:lpstr>Automated Machine Learning</vt:lpstr>
      <vt:lpstr>Automated Machine Learning</vt:lpstr>
      <vt:lpstr>Azure Automated ML – sample output</vt:lpstr>
      <vt:lpstr>PowerPoint Presentation</vt:lpstr>
      <vt:lpstr>Challenge Details</vt:lpstr>
      <vt:lpstr>Resources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 NIGHT</dc:title>
  <dc:creator>Laurentiu Diaconu</dc:creator>
  <cp:lastModifiedBy>Laurentiu Diaconu</cp:lastModifiedBy>
  <cp:revision>24</cp:revision>
  <dcterms:created xsi:type="dcterms:W3CDTF">2019-09-03T09:17:02Z</dcterms:created>
  <dcterms:modified xsi:type="dcterms:W3CDTF">2019-09-05T09:49:27Z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0x0101009612AB66EF41D9458427C3C05FA3616D</vt:lpwstr>
  </property>
</Properties>
</file>